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gif" ContentType="image/gif"/>
  <Default Extension="vml" ContentType="application/vnd.openxmlformats-officedocument.vmlDrawing"/>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drawings/drawing1.xml" ContentType="application/vnd.openxmlformats-officedocument.drawingml.chartshapes+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3.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14.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15.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 id="2147483663" r:id="rId2"/>
    <p:sldMasterId id="2147483677" r:id="rId3"/>
  </p:sldMasterIdLst>
  <p:notesMasterIdLst>
    <p:notesMasterId r:id="rId43"/>
  </p:notesMasterIdLst>
  <p:sldIdLst>
    <p:sldId id="296" r:id="rId4"/>
    <p:sldId id="760" r:id="rId5"/>
    <p:sldId id="618" r:id="rId6"/>
    <p:sldId id="638" r:id="rId7"/>
    <p:sldId id="756" r:id="rId8"/>
    <p:sldId id="695" r:id="rId9"/>
    <p:sldId id="761" r:id="rId10"/>
    <p:sldId id="703" r:id="rId11"/>
    <p:sldId id="751" r:id="rId12"/>
    <p:sldId id="752" r:id="rId13"/>
    <p:sldId id="753" r:id="rId14"/>
    <p:sldId id="754" r:id="rId15"/>
    <p:sldId id="755" r:id="rId16"/>
    <p:sldId id="763" r:id="rId17"/>
    <p:sldId id="764" r:id="rId18"/>
    <p:sldId id="765" r:id="rId19"/>
    <p:sldId id="766" r:id="rId20"/>
    <p:sldId id="767" r:id="rId21"/>
    <p:sldId id="709" r:id="rId22"/>
    <p:sldId id="710" r:id="rId23"/>
    <p:sldId id="711" r:id="rId24"/>
    <p:sldId id="747" r:id="rId25"/>
    <p:sldId id="735" r:id="rId26"/>
    <p:sldId id="768" r:id="rId27"/>
    <p:sldId id="769" r:id="rId28"/>
    <p:sldId id="771" r:id="rId29"/>
    <p:sldId id="770" r:id="rId30"/>
    <p:sldId id="725" r:id="rId31"/>
    <p:sldId id="687" r:id="rId32"/>
    <p:sldId id="688" r:id="rId33"/>
    <p:sldId id="689" r:id="rId34"/>
    <p:sldId id="690" r:id="rId35"/>
    <p:sldId id="691" r:id="rId36"/>
    <p:sldId id="692" r:id="rId37"/>
    <p:sldId id="693" r:id="rId38"/>
    <p:sldId id="759" r:id="rId39"/>
    <p:sldId id="726" r:id="rId40"/>
    <p:sldId id="604" r:id="rId41"/>
    <p:sldId id="262" r:id="rId42"/>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DE95618B-3D9D-40D7-921C-B8BFA2FB0DA1}">
          <p14:sldIdLst>
            <p14:sldId id="296"/>
            <p14:sldId id="760"/>
            <p14:sldId id="618"/>
            <p14:sldId id="638"/>
            <p14:sldId id="756"/>
            <p14:sldId id="695"/>
            <p14:sldId id="761"/>
            <p14:sldId id="703"/>
            <p14:sldId id="751"/>
            <p14:sldId id="752"/>
            <p14:sldId id="753"/>
            <p14:sldId id="754"/>
            <p14:sldId id="755"/>
            <p14:sldId id="763"/>
            <p14:sldId id="764"/>
            <p14:sldId id="765"/>
            <p14:sldId id="766"/>
            <p14:sldId id="767"/>
            <p14:sldId id="709"/>
            <p14:sldId id="710"/>
            <p14:sldId id="711"/>
            <p14:sldId id="747"/>
            <p14:sldId id="735"/>
            <p14:sldId id="768"/>
            <p14:sldId id="769"/>
            <p14:sldId id="771"/>
            <p14:sldId id="770"/>
            <p14:sldId id="725"/>
            <p14:sldId id="687"/>
            <p14:sldId id="688"/>
            <p14:sldId id="689"/>
            <p14:sldId id="690"/>
            <p14:sldId id="691"/>
            <p14:sldId id="692"/>
            <p14:sldId id="693"/>
            <p14:sldId id="759"/>
            <p14:sldId id="726"/>
            <p14:sldId id="604"/>
            <p14:sldId id="262"/>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7" name="Microsoft Office 用户" initials="Microsof [7]" lastIdx="1" clrIdx="6">
    <p:extLst/>
  </p:cmAuthor>
  <p:cmAuthor id="1" name="Microsoft Office 用户" initials="Microsof" lastIdx="1" clrIdx="0">
    <p:extLst/>
  </p:cmAuthor>
  <p:cmAuthor id="8" name="Microsoft Office 用户" initials="Microsof [8]" lastIdx="1" clrIdx="7">
    <p:extLst/>
  </p:cmAuthor>
  <p:cmAuthor id="2" name="Microsoft Office 用户" initials="Microsof [2]" lastIdx="1" clrIdx="1">
    <p:extLst/>
  </p:cmAuthor>
  <p:cmAuthor id="9" name="Microsoft Office 用户" initials="Microsof [9]" lastIdx="1" clrIdx="8">
    <p:extLst/>
  </p:cmAuthor>
  <p:cmAuthor id="3" name="Microsoft Office 用户" initials="Microsof [3]" lastIdx="1" clrIdx="2">
    <p:extLst/>
  </p:cmAuthor>
  <p:cmAuthor id="4" name="Microsoft Office 用户" initials="Microsof [4]" lastIdx="4" clrIdx="3">
    <p:extLst/>
  </p:cmAuthor>
  <p:cmAuthor id="5" name="Microsoft Office 用户" initials="Microsof [5]" lastIdx="1" clrIdx="4">
    <p:extLst/>
  </p:cmAuthor>
  <p:cmAuthor id="6" name="Microsoft Office 用户" initials="Microsof [6]" lastIdx="1" clrIdx="5">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98A28"/>
    <a:srgbClr val="EEEEEE"/>
    <a:srgbClr val="FFFF00"/>
    <a:srgbClr val="FFFFFF"/>
    <a:srgbClr val="33A8C7"/>
    <a:srgbClr val="F2F2F2"/>
    <a:srgbClr val="F7F7F7"/>
    <a:srgbClr val="FBFBFB"/>
    <a:srgbClr val="E2E2E2"/>
    <a:srgbClr val="ECECE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浅色样式 2 - 强调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3C2FFA5D-87B4-456A-9821-1D502468CF0F}" styleName="主题样式 1 - 强调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775DCB02-9BB8-47FD-8907-85C794F793BA}" styleName="主题样式 1 - 强调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F2DE63D5-997A-4646-A377-4702673A728D}" styleName="浅色样式 2 - 强调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72833802-FEF1-4C79-8D5D-14CF1EAF98D9}" styleName="浅色样式 2 - 强调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17292A2E-F333-43FB-9621-5CBBE7FDCDCB}" styleName="浅色样式 2 - 强调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12C8C85-51F0-491E-9774-3900AFEF0FD7}" styleName="浅色样式 2 - 强调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1E171933-4619-4E11-9A3F-F7608DF75F80}" styleName="中度样式 1 - 强调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1FECB4D8-DB02-4DC6-A0A2-4F2EBAE1DC90}" styleName="中度样式 1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38B1855-1B75-4FBE-930C-398BA8C253C6}" styleName="主题样式 2 - 强调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84E427A-3D55-4303-BF80-6455036E1DE7}" styleName="主题样式 1 - 强调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ED083AE6-46FA-4A59-8FB0-9F97EB10719F}" styleName="浅色样式 3 - 强调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BDBED569-4797-4DF1-A0F4-6AAB3CD982D8}" styleName="浅色样式 3 - 强调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AF606853-7671-496A-8E4F-DF71F8EC918B}" styleName="深色样式 1 - 强调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929F9F4-4A8F-4326-A1B4-22849713DDAB}" styleName="深色样式 1 - 强调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8B1032C-EA38-4F05-BA0D-38AFFFC7BED3}" styleName="浅色样式 3 - 强调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5DA37D80-6434-44D0-A028-1B22A696006F}" styleName="浅色样式 3 - 强调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E269D01E-BC32-4049-B463-5C60D7B0CCD2}" styleName="主题样式 2 - 强调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27F97BB-C833-4FB7-BDE5-3F7075034690}" styleName="主题样式 2 - 强调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8FD4443E-F989-4FC4-A0C8-D5A2AF1F390B}" styleName="深色样式 1 - 强调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98" autoAdjust="0"/>
    <p:restoredTop sz="94414" autoAdjust="0"/>
  </p:normalViewPr>
  <p:slideViewPr>
    <p:cSldViewPr>
      <p:cViewPr>
        <p:scale>
          <a:sx n="75" d="100"/>
          <a:sy n="75" d="100"/>
        </p:scale>
        <p:origin x="1170" y="-30"/>
      </p:cViewPr>
      <p:guideLst>
        <p:guide orient="horz" pos="2160"/>
        <p:guide pos="2880"/>
      </p:guideLst>
    </p:cSldViewPr>
  </p:slideViewPr>
  <p:outlineViewPr>
    <p:cViewPr>
      <p:scale>
        <a:sx n="33" d="100"/>
        <a:sy n="33" d="100"/>
      </p:scale>
      <p:origin x="0" y="-3174"/>
    </p:cViewPr>
  </p:outlineViewPr>
  <p:notesTextViewPr>
    <p:cViewPr>
      <p:scale>
        <a:sx n="3" d="2"/>
        <a:sy n="3" d="2"/>
      </p:scale>
      <p:origin x="0" y="0"/>
    </p:cViewPr>
  </p:notesTextViewPr>
  <p:sorterViewPr>
    <p:cViewPr>
      <p:scale>
        <a:sx n="100" d="100"/>
        <a:sy n="100" d="100"/>
      </p:scale>
      <p:origin x="0" y="-5184"/>
    </p:cViewPr>
  </p:sorterViewPr>
  <p:notesViewPr>
    <p:cSldViewPr>
      <p:cViewPr varScale="1">
        <p:scale>
          <a:sx n="57" d="100"/>
          <a:sy n="57" d="100"/>
        </p:scale>
        <p:origin x="2808" y="3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theme" Target="theme/theme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slide" Target="slides/slide38.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presProps" Target="pres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commentAuthors" Target="commentAuthor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notesMaster" Target="notesMasters/notesMaster1.xml"/><Relationship Id="rId48"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___1.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15769\Desktop\&#35745;&#31639;&#25968;&#25454;&#38598;&#21512;&#24635;&#21644;.xlsx" TargetMode="Externa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chartUserShapes" Target="../drawings/drawing1.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cap="none" spc="0" normalizeH="0" baseline="0">
                <a:solidFill>
                  <a:schemeClr val="dk1">
                    <a:lumMod val="50000"/>
                    <a:lumOff val="50000"/>
                  </a:schemeClr>
                </a:solidFill>
                <a:latin typeface="+mj-lt"/>
                <a:ea typeface="+mj-ea"/>
                <a:cs typeface="+mj-cs"/>
              </a:defRPr>
            </a:pPr>
            <a:r>
              <a:rPr lang="zh-CN"/>
              <a:t>晶格错配度比较</a:t>
            </a:r>
          </a:p>
        </c:rich>
      </c:tx>
      <c:layout>
        <c:manualLayout>
          <c:xMode val="edge"/>
          <c:yMode val="edge"/>
          <c:x val="0.32575678040244971"/>
          <c:y val="2.7777777777777776E-2"/>
        </c:manualLayout>
      </c:layout>
      <c:overlay val="0"/>
      <c:spPr>
        <a:noFill/>
        <a:ln>
          <a:noFill/>
        </a:ln>
        <a:effectLst/>
      </c:spPr>
      <c:txPr>
        <a:bodyPr rot="0" spcFirstLastPara="1" vertOverflow="ellipsis" vert="horz" wrap="square" anchor="ctr" anchorCtr="1"/>
        <a:lstStyle/>
        <a:p>
          <a:pPr>
            <a:defRPr sz="2128" b="1" i="0" u="none" strike="noStrike" kern="1200" cap="none" spc="0" normalizeH="0" baseline="0">
              <a:solidFill>
                <a:schemeClr val="dk1">
                  <a:lumMod val="50000"/>
                  <a:lumOff val="50000"/>
                </a:schemeClr>
              </a:solidFill>
              <a:latin typeface="+mj-lt"/>
              <a:ea typeface="+mj-ea"/>
              <a:cs typeface="+mj-cs"/>
            </a:defRPr>
          </a:pPr>
          <a:endParaRPr lang="zh-CN"/>
        </a:p>
      </c:txPr>
    </c:title>
    <c:autoTitleDeleted val="0"/>
    <c:plotArea>
      <c:layout/>
      <c:lineChart>
        <c:grouping val="standard"/>
        <c:varyColors val="0"/>
        <c:ser>
          <c:idx val="0"/>
          <c:order val="0"/>
          <c:tx>
            <c:strRef>
              <c:f>Sheet1!$N$2</c:f>
              <c:strCache>
                <c:ptCount val="1"/>
                <c:pt idx="0">
                  <c:v>δ实验值</c:v>
                </c:pt>
              </c:strCache>
            </c:strRef>
          </c:tx>
          <c:spPr>
            <a:ln w="22225" cap="rnd">
              <a:solidFill>
                <a:schemeClr val="accent1"/>
              </a:solidFill>
              <a:round/>
            </a:ln>
            <a:effectLst/>
          </c:spPr>
          <c:marker>
            <c:symbol val="none"/>
          </c:marker>
          <c:val>
            <c:numRef>
              <c:f>Sheet1!$N$3:$N$10</c:f>
              <c:numCache>
                <c:formatCode>General</c:formatCode>
                <c:ptCount val="8"/>
                <c:pt idx="0">
                  <c:v>-0.11</c:v>
                </c:pt>
                <c:pt idx="1">
                  <c:v>-0.15</c:v>
                </c:pt>
                <c:pt idx="2">
                  <c:v>-0.2</c:v>
                </c:pt>
                <c:pt idx="3">
                  <c:v>-0.19</c:v>
                </c:pt>
                <c:pt idx="4">
                  <c:v>-0.09</c:v>
                </c:pt>
                <c:pt idx="5">
                  <c:v>-0.04</c:v>
                </c:pt>
                <c:pt idx="6">
                  <c:v>-0.27</c:v>
                </c:pt>
                <c:pt idx="7">
                  <c:v>-0.31</c:v>
                </c:pt>
              </c:numCache>
            </c:numRef>
          </c:val>
          <c:smooth val="0"/>
        </c:ser>
        <c:ser>
          <c:idx val="1"/>
          <c:order val="1"/>
          <c:tx>
            <c:strRef>
              <c:f>Sheet1!$O$2</c:f>
              <c:strCache>
                <c:ptCount val="1"/>
                <c:pt idx="0">
                  <c:v>δ机器学习预测</c:v>
                </c:pt>
              </c:strCache>
            </c:strRef>
          </c:tx>
          <c:spPr>
            <a:ln w="22225" cap="rnd">
              <a:solidFill>
                <a:schemeClr val="accent2"/>
              </a:solidFill>
              <a:round/>
            </a:ln>
            <a:effectLst/>
          </c:spPr>
          <c:marker>
            <c:symbol val="none"/>
          </c:marker>
          <c:val>
            <c:numRef>
              <c:f>Sheet1!$O$3:$O$10</c:f>
              <c:numCache>
                <c:formatCode>General</c:formatCode>
                <c:ptCount val="8"/>
                <c:pt idx="0">
                  <c:v>-0.11600000000000001</c:v>
                </c:pt>
                <c:pt idx="1">
                  <c:v>-0.14699999999999999</c:v>
                </c:pt>
                <c:pt idx="2">
                  <c:v>-0.246</c:v>
                </c:pt>
                <c:pt idx="3">
                  <c:v>-0.17399999999999999</c:v>
                </c:pt>
                <c:pt idx="4">
                  <c:v>-0.113</c:v>
                </c:pt>
                <c:pt idx="5">
                  <c:v>-0.13600000000000001</c:v>
                </c:pt>
                <c:pt idx="6">
                  <c:v>-0.20699999999999999</c:v>
                </c:pt>
                <c:pt idx="7">
                  <c:v>-0.21</c:v>
                </c:pt>
              </c:numCache>
            </c:numRef>
          </c:val>
          <c:smooth val="0"/>
        </c:ser>
        <c:ser>
          <c:idx val="2"/>
          <c:order val="2"/>
          <c:tx>
            <c:strRef>
              <c:f>Sheet1!$P$2</c:f>
              <c:strCache>
                <c:ptCount val="1"/>
                <c:pt idx="0">
                  <c:v>δ计算</c:v>
                </c:pt>
              </c:strCache>
            </c:strRef>
          </c:tx>
          <c:spPr>
            <a:ln w="22225" cap="rnd">
              <a:solidFill>
                <a:schemeClr val="accent3"/>
              </a:solidFill>
              <a:round/>
            </a:ln>
            <a:effectLst/>
          </c:spPr>
          <c:marker>
            <c:symbol val="none"/>
          </c:marker>
          <c:val>
            <c:numRef>
              <c:f>Sheet1!$P$3:$P$10</c:f>
              <c:numCache>
                <c:formatCode>General</c:formatCode>
                <c:ptCount val="8"/>
                <c:pt idx="0">
                  <c:v>-4.7892299999999999E-2</c:v>
                </c:pt>
                <c:pt idx="1">
                  <c:v>-8.5965479999999997E-2</c:v>
                </c:pt>
                <c:pt idx="2">
                  <c:v>-7.994772E-2</c:v>
                </c:pt>
                <c:pt idx="3">
                  <c:v>-5.1496800000000002E-3</c:v>
                </c:pt>
                <c:pt idx="4">
                  <c:v>6.9721420000000006E-2</c:v>
                </c:pt>
                <c:pt idx="5">
                  <c:v>-0.22478262399999999</c:v>
                </c:pt>
                <c:pt idx="6">
                  <c:v>-0.60504376000000004</c:v>
                </c:pt>
                <c:pt idx="7">
                  <c:v>-7.8532240000000003E-2</c:v>
                </c:pt>
              </c:numCache>
            </c:numRef>
          </c:val>
          <c:smooth val="0"/>
        </c:ser>
        <c:dLbls>
          <c:showLegendKey val="0"/>
          <c:showVal val="0"/>
          <c:showCatName val="0"/>
          <c:showSerName val="0"/>
          <c:showPercent val="0"/>
          <c:showBubbleSize val="0"/>
        </c:dLbls>
        <c:smooth val="0"/>
        <c:axId val="469342800"/>
        <c:axId val="469343192"/>
      </c:lineChart>
      <c:catAx>
        <c:axId val="469342800"/>
        <c:scaling>
          <c:orientation val="minMax"/>
        </c:scaling>
        <c:delete val="0"/>
        <c:axPos val="b"/>
        <c:majorGridlines>
          <c:spPr>
            <a:ln w="9525" cap="flat" cmpd="sng" algn="ctr">
              <a:solidFill>
                <a:schemeClr val="dk1">
                  <a:lumMod val="15000"/>
                  <a:lumOff val="85000"/>
                  <a:alpha val="54000"/>
                </a:schemeClr>
              </a:solidFill>
              <a:round/>
            </a:ln>
            <a:effectLst/>
          </c:spPr>
        </c:majorGridlines>
        <c:minorGridlines>
          <c:spPr>
            <a:ln w="9525" cap="flat" cmpd="sng" algn="ctr">
              <a:solidFill>
                <a:schemeClr val="dk1">
                  <a:lumMod val="15000"/>
                  <a:lumOff val="85000"/>
                  <a:alpha val="51000"/>
                </a:schemeClr>
              </a:solidFill>
              <a:round/>
            </a:ln>
            <a:effectLst/>
          </c:spPr>
        </c:minorGridlines>
        <c:title>
          <c:tx>
            <c:rich>
              <a:bodyPr rot="0" spcFirstLastPara="1" vertOverflow="ellipsis" vert="horz" wrap="square" anchor="ctr" anchorCtr="1"/>
              <a:lstStyle/>
              <a:p>
                <a:pPr>
                  <a:defRPr sz="1197" b="1" i="0" u="none" strike="noStrike" kern="1200" baseline="0">
                    <a:solidFill>
                      <a:schemeClr val="dk1">
                        <a:lumMod val="65000"/>
                        <a:lumOff val="35000"/>
                      </a:schemeClr>
                    </a:solidFill>
                    <a:latin typeface="+mn-lt"/>
                    <a:ea typeface="+mn-ea"/>
                    <a:cs typeface="+mn-cs"/>
                  </a:defRPr>
                </a:pPr>
                <a:r>
                  <a:rPr lang="zh-CN"/>
                  <a:t>样本点</a:t>
                </a:r>
              </a:p>
            </c:rich>
          </c:tx>
          <c:layout/>
          <c:overlay val="0"/>
          <c:spPr>
            <a:noFill/>
            <a:ln>
              <a:noFill/>
            </a:ln>
            <a:effectLst/>
          </c:spPr>
          <c:txPr>
            <a:bodyPr rot="0" spcFirstLastPara="1" vertOverflow="ellipsis" vert="horz" wrap="square" anchor="ctr" anchorCtr="1"/>
            <a:lstStyle/>
            <a:p>
              <a:pPr>
                <a:defRPr sz="1197" b="1" i="0" u="none" strike="noStrike" kern="1200" baseline="0">
                  <a:solidFill>
                    <a:schemeClr val="dk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197" b="0" i="0" u="none" strike="noStrike" kern="1200" cap="none" spc="0" normalizeH="0" baseline="0">
                <a:solidFill>
                  <a:schemeClr val="dk1">
                    <a:lumMod val="65000"/>
                    <a:lumOff val="35000"/>
                  </a:schemeClr>
                </a:solidFill>
                <a:latin typeface="+mn-lt"/>
                <a:ea typeface="+mn-ea"/>
                <a:cs typeface="+mn-cs"/>
              </a:defRPr>
            </a:pPr>
            <a:endParaRPr lang="zh-CN"/>
          </a:p>
        </c:txPr>
        <c:crossAx val="469343192"/>
        <c:crosses val="autoZero"/>
        <c:auto val="1"/>
        <c:lblAlgn val="ctr"/>
        <c:lblOffset val="100"/>
        <c:noMultiLvlLbl val="0"/>
      </c:catAx>
      <c:valAx>
        <c:axId val="469343192"/>
        <c:scaling>
          <c:orientation val="minMax"/>
        </c:scaling>
        <c:delete val="0"/>
        <c:axPos val="l"/>
        <c:majorGridlines>
          <c:spPr>
            <a:ln w="9525" cap="flat" cmpd="sng" algn="ctr">
              <a:solidFill>
                <a:schemeClr val="dk1">
                  <a:lumMod val="15000"/>
                  <a:lumOff val="85000"/>
                  <a:alpha val="54000"/>
                </a:schemeClr>
              </a:solidFill>
              <a:round/>
            </a:ln>
            <a:effectLst/>
          </c:spPr>
        </c:majorGridlines>
        <c:title>
          <c:tx>
            <c:rich>
              <a:bodyPr rot="-5400000" spcFirstLastPara="1" vertOverflow="ellipsis" vert="horz" wrap="square" anchor="ctr" anchorCtr="1"/>
              <a:lstStyle/>
              <a:p>
                <a:pPr>
                  <a:defRPr sz="1197" b="1" i="0" u="none" strike="noStrike" kern="1200" baseline="0">
                    <a:solidFill>
                      <a:schemeClr val="dk1">
                        <a:lumMod val="65000"/>
                        <a:lumOff val="35000"/>
                      </a:schemeClr>
                    </a:solidFill>
                    <a:latin typeface="+mn-lt"/>
                    <a:ea typeface="+mn-ea"/>
                    <a:cs typeface="+mn-cs"/>
                  </a:defRPr>
                </a:pPr>
                <a:r>
                  <a:rPr lang="zh-CN"/>
                  <a:t>晶格错配度</a:t>
                </a:r>
              </a:p>
            </c:rich>
          </c:tx>
          <c:layout/>
          <c:overlay val="0"/>
          <c:spPr>
            <a:noFill/>
            <a:ln>
              <a:noFill/>
            </a:ln>
            <a:effectLst/>
          </c:spPr>
          <c:txPr>
            <a:bodyPr rot="-5400000" spcFirstLastPara="1" vertOverflow="ellipsis" vert="horz" wrap="square" anchor="ctr" anchorCtr="1"/>
            <a:lstStyle/>
            <a:p>
              <a:pPr>
                <a:defRPr sz="1197" b="1" i="0" u="none" strike="noStrike" kern="1200" baseline="0">
                  <a:solidFill>
                    <a:schemeClr val="dk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dk1">
                    <a:lumMod val="65000"/>
                    <a:lumOff val="35000"/>
                  </a:schemeClr>
                </a:solidFill>
                <a:latin typeface="+mn-lt"/>
                <a:ea typeface="+mn-ea"/>
                <a:cs typeface="+mn-cs"/>
              </a:defRPr>
            </a:pPr>
            <a:endParaRPr lang="zh-CN"/>
          </a:p>
        </c:txPr>
        <c:crossAx val="469342800"/>
        <c:crosses val="autoZero"/>
        <c:crossBetween val="between"/>
      </c:valAx>
      <c:spPr>
        <a:pattFill prst="ltDnDiag">
          <a:fgClr>
            <a:schemeClr val="dk1">
              <a:lumMod val="15000"/>
              <a:lumOff val="85000"/>
            </a:schemeClr>
          </a:fgClr>
          <a:bgClr>
            <a:schemeClr val="lt1"/>
          </a:bgClr>
        </a:pattFill>
        <a:ln>
          <a:noFill/>
        </a:ln>
        <a:effectLst/>
      </c:spPr>
    </c:plotArea>
    <c:legend>
      <c:legendPos val="b"/>
      <c:layout/>
      <c:overlay val="0"/>
      <c:spPr>
        <a:noFill/>
        <a:ln>
          <a:noFill/>
        </a:ln>
        <a:effectLst/>
      </c:spPr>
      <c:txPr>
        <a:bodyPr rot="0" spcFirstLastPara="1" vertOverflow="ellipsis" vert="horz" wrap="square" anchor="ctr" anchorCtr="1"/>
        <a:lstStyle/>
        <a:p>
          <a:pPr>
            <a:defRPr sz="1197" b="0" i="0" u="none" strike="noStrike" kern="1200" baseline="0">
              <a:solidFill>
                <a:schemeClr val="dk1">
                  <a:lumMod val="65000"/>
                  <a:lumOff val="35000"/>
                </a:schemeClr>
              </a:solidFill>
              <a:latin typeface="+mn-lt"/>
              <a:ea typeface="+mn-ea"/>
              <a:cs typeface="+mn-cs"/>
            </a:defRPr>
          </a:pPr>
          <a:endParaRPr lang="zh-CN"/>
        </a:p>
      </c:txPr>
    </c:legend>
    <c:plotVisOnly val="1"/>
    <c:dispBlanksAs val="gap"/>
    <c:showDLblsOverMax val="0"/>
  </c:chart>
  <c:spPr>
    <a:solidFill>
      <a:schemeClr val="lt1"/>
    </a:solidFill>
    <a:ln w="9525" cap="flat" cmpd="sng" algn="ctr">
      <a:solidFill>
        <a:schemeClr val="dk1">
          <a:lumMod val="15000"/>
          <a:lumOff val="85000"/>
        </a:schemeClr>
      </a:solidFill>
      <a:round/>
    </a:ln>
    <a:effectLst/>
  </c:spPr>
  <c:txPr>
    <a:bodyPr/>
    <a:lstStyle/>
    <a:p>
      <a:pPr>
        <a:defRPr/>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000" b="0" i="0" u="none" strike="noStrike" kern="1200" cap="none" spc="0" normalizeH="0" baseline="0">
                <a:solidFill>
                  <a:schemeClr val="dk1"/>
                </a:solidFill>
                <a:latin typeface="+mn-lt"/>
                <a:ea typeface="+mn-ea"/>
                <a:cs typeface="+mn-cs"/>
              </a:defRPr>
            </a:pPr>
            <a:r>
              <a:rPr lang="zh-CN" altLang="en-US" dirty="0">
                <a:solidFill>
                  <a:schemeClr val="dk1"/>
                </a:solidFill>
                <a:latin typeface="+mn-lt"/>
                <a:ea typeface="+mn-ea"/>
                <a:cs typeface="+mn-cs"/>
              </a:rPr>
              <a:t>条件属性和蠕变寿命的皮尔森相关系数</a:t>
            </a:r>
            <a:endParaRPr lang="zh-CN" dirty="0"/>
          </a:p>
        </c:rich>
      </c:tx>
      <c:overlay val="0"/>
      <c:spPr>
        <a:solidFill>
          <a:schemeClr val="lt1"/>
        </a:solidFill>
        <a:ln w="25400" cap="flat" cmpd="sng" algn="ctr">
          <a:solidFill>
            <a:schemeClr val="accent6"/>
          </a:solidFill>
          <a:prstDash val="dash"/>
        </a:ln>
        <a:effectLst/>
      </c:spPr>
      <c:txPr>
        <a:bodyPr rot="0" spcFirstLastPara="1" vertOverflow="ellipsis" vert="horz" wrap="square" anchor="ctr" anchorCtr="1"/>
        <a:lstStyle/>
        <a:p>
          <a:pPr>
            <a:defRPr sz="2000" b="0" i="0" u="none" strike="noStrike" kern="1200" cap="none" spc="0" normalizeH="0" baseline="0">
              <a:solidFill>
                <a:schemeClr val="dk1"/>
              </a:solidFill>
              <a:latin typeface="+mn-lt"/>
              <a:ea typeface="+mn-ea"/>
              <a:cs typeface="+mn-cs"/>
            </a:defRPr>
          </a:pPr>
          <a:endParaRPr lang="zh-CN"/>
        </a:p>
      </c:txPr>
    </c:title>
    <c:autoTitleDeleted val="0"/>
    <c:plotArea>
      <c:layout/>
      <c:barChart>
        <c:barDir val="col"/>
        <c:grouping val="stacked"/>
        <c:varyColors val="0"/>
        <c:ser>
          <c:idx val="0"/>
          <c:order val="0"/>
          <c:spPr>
            <a:solidFill>
              <a:schemeClr val="accent1"/>
            </a:solidFill>
            <a:ln>
              <a:noFill/>
            </a:ln>
            <a:effectLst/>
          </c:spPr>
          <c:invertIfNegative val="0"/>
          <c:dPt>
            <c:idx val="0"/>
            <c:invertIfNegative val="0"/>
            <c:bubble3D val="0"/>
            <c:spPr>
              <a:solidFill>
                <a:srgbClr val="92D050"/>
              </a:solidFill>
              <a:ln>
                <a:noFill/>
              </a:ln>
              <a:effectLst/>
            </c:spPr>
            <c:extLst xmlns:c16r2="http://schemas.microsoft.com/office/drawing/2015/06/chart">
              <c:ext xmlns:c16="http://schemas.microsoft.com/office/drawing/2014/chart" uri="{C3380CC4-5D6E-409C-BE32-E72D297353CC}">
                <c16:uniqueId val="{00000002-91A8-4667-9C30-88290BB872BA}"/>
              </c:ext>
            </c:extLst>
          </c:dPt>
          <c:dPt>
            <c:idx val="1"/>
            <c:invertIfNegative val="0"/>
            <c:bubble3D val="0"/>
            <c:spPr>
              <a:solidFill>
                <a:srgbClr val="92D050"/>
              </a:solidFill>
              <a:ln>
                <a:noFill/>
              </a:ln>
              <a:effectLst/>
            </c:spPr>
            <c:extLst xmlns:c16r2="http://schemas.microsoft.com/office/drawing/2015/06/chart">
              <c:ext xmlns:c16="http://schemas.microsoft.com/office/drawing/2014/chart" uri="{C3380CC4-5D6E-409C-BE32-E72D297353CC}">
                <c16:uniqueId val="{00000003-91A8-4667-9C30-88290BB872BA}"/>
              </c:ext>
            </c:extLst>
          </c:dPt>
          <c:dPt>
            <c:idx val="2"/>
            <c:invertIfNegative val="0"/>
            <c:bubble3D val="0"/>
            <c:spPr>
              <a:solidFill>
                <a:srgbClr val="92D050"/>
              </a:solidFill>
              <a:ln>
                <a:noFill/>
              </a:ln>
              <a:effectLst/>
            </c:spPr>
            <c:extLst xmlns:c16r2="http://schemas.microsoft.com/office/drawing/2015/06/chart">
              <c:ext xmlns:c16="http://schemas.microsoft.com/office/drawing/2014/chart" uri="{C3380CC4-5D6E-409C-BE32-E72D297353CC}">
                <c16:uniqueId val="{00000004-91A8-4667-9C30-88290BB872BA}"/>
              </c:ext>
            </c:extLst>
          </c:dPt>
          <c:dPt>
            <c:idx val="3"/>
            <c:invertIfNegative val="0"/>
            <c:bubble3D val="0"/>
            <c:spPr>
              <a:solidFill>
                <a:srgbClr val="92D050"/>
              </a:solidFill>
              <a:ln>
                <a:noFill/>
              </a:ln>
              <a:effectLst/>
            </c:spPr>
            <c:extLst xmlns:c16r2="http://schemas.microsoft.com/office/drawing/2015/06/chart">
              <c:ext xmlns:c16="http://schemas.microsoft.com/office/drawing/2014/chart" uri="{C3380CC4-5D6E-409C-BE32-E72D297353CC}">
                <c16:uniqueId val="{00000005-91A8-4667-9C30-88290BB872BA}"/>
              </c:ext>
            </c:extLst>
          </c:dPt>
          <c:dPt>
            <c:idx val="7"/>
            <c:invertIfNegative val="0"/>
            <c:bubble3D val="0"/>
            <c:spPr>
              <a:solidFill>
                <a:srgbClr val="92D050"/>
              </a:solidFill>
              <a:ln>
                <a:noFill/>
              </a:ln>
              <a:effectLst/>
            </c:spPr>
            <c:extLst xmlns:c16r2="http://schemas.microsoft.com/office/drawing/2015/06/chart">
              <c:ext xmlns:c16="http://schemas.microsoft.com/office/drawing/2014/chart" uri="{C3380CC4-5D6E-409C-BE32-E72D297353CC}">
                <c16:uniqueId val="{00000006-91A8-4667-9C30-88290BB872BA}"/>
              </c:ext>
            </c:extLst>
          </c:dPt>
          <c:dPt>
            <c:idx val="13"/>
            <c:invertIfNegative val="0"/>
            <c:bubble3D val="0"/>
            <c:spPr>
              <a:solidFill>
                <a:srgbClr val="FF0000"/>
              </a:solidFill>
              <a:ln>
                <a:noFill/>
              </a:ln>
              <a:effectLst/>
            </c:spPr>
            <c:extLst xmlns:c16r2="http://schemas.microsoft.com/office/drawing/2015/06/chart">
              <c:ext xmlns:c16="http://schemas.microsoft.com/office/drawing/2014/chart" uri="{C3380CC4-5D6E-409C-BE32-E72D297353CC}">
                <c16:uniqueId val="{00000001-91A8-4667-9C30-88290BB872BA}"/>
              </c:ext>
            </c:extLst>
          </c:dPt>
          <c:dPt>
            <c:idx val="14"/>
            <c:invertIfNegative val="0"/>
            <c:bubble3D val="0"/>
            <c:spPr>
              <a:solidFill>
                <a:srgbClr val="92D050"/>
              </a:solidFill>
              <a:ln>
                <a:noFill/>
              </a:ln>
              <a:effectLst/>
            </c:spPr>
            <c:extLst xmlns:c16r2="http://schemas.microsoft.com/office/drawing/2015/06/chart">
              <c:ext xmlns:c16="http://schemas.microsoft.com/office/drawing/2014/chart" uri="{C3380CC4-5D6E-409C-BE32-E72D297353CC}">
                <c16:uniqueId val="{00000007-91A8-4667-9C30-88290BB872BA}"/>
              </c:ext>
            </c:extLst>
          </c:dPt>
          <c:dPt>
            <c:idx val="17"/>
            <c:invertIfNegative val="0"/>
            <c:bubble3D val="0"/>
            <c:spPr>
              <a:solidFill>
                <a:srgbClr val="92D050"/>
              </a:solidFill>
              <a:ln>
                <a:noFill/>
              </a:ln>
              <a:effectLst/>
            </c:spPr>
            <c:extLst xmlns:c16r2="http://schemas.microsoft.com/office/drawing/2015/06/chart">
              <c:ext xmlns:c16="http://schemas.microsoft.com/office/drawing/2014/chart" uri="{C3380CC4-5D6E-409C-BE32-E72D297353CC}">
                <c16:uniqueId val="{00000008-91A8-4667-9C30-88290BB872BA}"/>
              </c:ext>
            </c:extLst>
          </c:dPt>
          <c:dPt>
            <c:idx val="20"/>
            <c:invertIfNegative val="0"/>
            <c:bubble3D val="0"/>
            <c:spPr>
              <a:solidFill>
                <a:srgbClr val="92D050"/>
              </a:solidFill>
              <a:ln>
                <a:noFill/>
              </a:ln>
              <a:effectLst/>
            </c:spPr>
            <c:extLst xmlns:c16r2="http://schemas.microsoft.com/office/drawing/2015/06/chart">
              <c:ext xmlns:c16="http://schemas.microsoft.com/office/drawing/2014/chart" uri="{C3380CC4-5D6E-409C-BE32-E72D297353CC}">
                <c16:uniqueId val="{00000009-91A8-4667-9C30-88290BB872BA}"/>
              </c:ext>
            </c:extLst>
          </c:dPt>
          <c:cat>
            <c:strRef>
              <c:f>('combine_1&amp;2_ai'!$C$91:$O$91,'combine_1&amp;2_ai'!$P$91,'combine_1&amp;2_ai'!$S$91,'combine_1&amp;2_ai'!$V$91:$AB$91)</c:f>
              <c:strCache>
                <c:ptCount val="22"/>
                <c:pt idx="0">
                  <c:v>Ni</c:v>
                </c:pt>
                <c:pt idx="1">
                  <c:v>Re</c:v>
                </c:pt>
                <c:pt idx="2">
                  <c:v>Co</c:v>
                </c:pt>
                <c:pt idx="3">
                  <c:v>Al</c:v>
                </c:pt>
                <c:pt idx="4">
                  <c:v>Ti</c:v>
                </c:pt>
                <c:pt idx="5">
                  <c:v>W</c:v>
                </c:pt>
                <c:pt idx="6">
                  <c:v>Mo</c:v>
                </c:pt>
                <c:pt idx="7">
                  <c:v>Cr</c:v>
                </c:pt>
                <c:pt idx="8">
                  <c:v>Ta</c:v>
                </c:pt>
                <c:pt idx="9">
                  <c:v>C</c:v>
                </c:pt>
                <c:pt idx="10">
                  <c:v>B</c:v>
                </c:pt>
                <c:pt idx="11">
                  <c:v>Nb</c:v>
                </c:pt>
                <c:pt idx="12">
                  <c:v>Hf</c:v>
                </c:pt>
                <c:pt idx="13">
                  <c:v>固溶时间</c:v>
                </c:pt>
                <c:pt idx="14">
                  <c:v>固溶温度</c:v>
                </c:pt>
                <c:pt idx="15">
                  <c:v>层错能</c:v>
                </c:pt>
                <c:pt idx="16">
                  <c:v>扩散系数</c:v>
                </c:pt>
                <c:pt idx="17">
                  <c:v>剪切模量</c:v>
                </c:pt>
                <c:pt idx="18">
                  <c:v>晶格常数</c:v>
                </c:pt>
                <c:pt idx="19">
                  <c:v>γ' 摩尔分数</c:v>
                </c:pt>
                <c:pt idx="20">
                  <c:v>温度</c:v>
                </c:pt>
                <c:pt idx="21">
                  <c:v>应力</c:v>
                </c:pt>
              </c:strCache>
            </c:strRef>
          </c:cat>
          <c:val>
            <c:numRef>
              <c:f>('combine_1&amp;2_ai'!$C$92:$O$92,'combine_1&amp;2_ai'!$P$92,'combine_1&amp;2_ai'!$S$92,'combine_1&amp;2_ai'!$V$92:$AB$92)</c:f>
              <c:numCache>
                <c:formatCode>General</c:formatCode>
                <c:ptCount val="22"/>
                <c:pt idx="0">
                  <c:v>0.35848132555810391</c:v>
                </c:pt>
                <c:pt idx="1">
                  <c:v>0.36545007000074026</c:v>
                </c:pt>
                <c:pt idx="2">
                  <c:v>0.41199353179949499</c:v>
                </c:pt>
                <c:pt idx="3">
                  <c:v>0.31607242032849348</c:v>
                </c:pt>
                <c:pt idx="4">
                  <c:v>8.5452823212506399E-2</c:v>
                </c:pt>
                <c:pt idx="5">
                  <c:v>7.0000456323410509E-2</c:v>
                </c:pt>
                <c:pt idx="6">
                  <c:v>3.3647633442280514E-2</c:v>
                </c:pt>
                <c:pt idx="7">
                  <c:v>0.31221623985413943</c:v>
                </c:pt>
                <c:pt idx="8">
                  <c:v>9.4429983091517834E-3</c:v>
                </c:pt>
                <c:pt idx="9">
                  <c:v>0.15139383810841134</c:v>
                </c:pt>
                <c:pt idx="10">
                  <c:v>0.2376106876043384</c:v>
                </c:pt>
                <c:pt idx="11">
                  <c:v>0.27846590866911403</c:v>
                </c:pt>
                <c:pt idx="12">
                  <c:v>0.13367865003604162</c:v>
                </c:pt>
                <c:pt idx="13">
                  <c:v>0.62736767949413141</c:v>
                </c:pt>
                <c:pt idx="14">
                  <c:v>0.33792178393033262</c:v>
                </c:pt>
                <c:pt idx="15">
                  <c:v>0.27041168782499259</c:v>
                </c:pt>
                <c:pt idx="16">
                  <c:v>0.27056860137449329</c:v>
                </c:pt>
                <c:pt idx="17">
                  <c:v>0.365051799322334</c:v>
                </c:pt>
                <c:pt idx="18">
                  <c:v>7.1217353071676898E-2</c:v>
                </c:pt>
                <c:pt idx="19">
                  <c:v>7.4988493434831924E-2</c:v>
                </c:pt>
                <c:pt idx="20">
                  <c:v>0.32651728488093351</c:v>
                </c:pt>
                <c:pt idx="21">
                  <c:v>9.335118395649479E-2</c:v>
                </c:pt>
              </c:numCache>
            </c:numRef>
          </c:val>
          <c:extLst xmlns:c16r2="http://schemas.microsoft.com/office/drawing/2015/06/chart">
            <c:ext xmlns:c16="http://schemas.microsoft.com/office/drawing/2014/chart" uri="{C3380CC4-5D6E-409C-BE32-E72D297353CC}">
              <c16:uniqueId val="{00000000-91A8-4667-9C30-88290BB872BA}"/>
            </c:ext>
          </c:extLst>
        </c:ser>
        <c:dLbls>
          <c:showLegendKey val="0"/>
          <c:showVal val="0"/>
          <c:showCatName val="0"/>
          <c:showSerName val="0"/>
          <c:showPercent val="0"/>
          <c:showBubbleSize val="0"/>
        </c:dLbls>
        <c:gapWidth val="150"/>
        <c:overlap val="100"/>
        <c:axId val="311682944"/>
        <c:axId val="311686472"/>
      </c:barChart>
      <c:catAx>
        <c:axId val="31168294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cap="none" spc="0" normalizeH="0" baseline="0">
                <a:ln>
                  <a:noFill/>
                </a:ln>
                <a:solidFill>
                  <a:schemeClr val="tx1">
                    <a:lumMod val="65000"/>
                    <a:lumOff val="35000"/>
                  </a:schemeClr>
                </a:solidFill>
                <a:latin typeface="+mn-lt"/>
                <a:ea typeface="+mn-ea"/>
                <a:cs typeface="+mn-cs"/>
              </a:defRPr>
            </a:pPr>
            <a:endParaRPr lang="zh-CN"/>
          </a:p>
        </c:txPr>
        <c:crossAx val="311686472"/>
        <c:crosses val="autoZero"/>
        <c:auto val="1"/>
        <c:lblAlgn val="ctr"/>
        <c:lblOffset val="100"/>
        <c:noMultiLvlLbl val="0"/>
      </c:catAx>
      <c:valAx>
        <c:axId val="311686472"/>
        <c:scaling>
          <c:orientation val="minMax"/>
        </c:scaling>
        <c:delete val="0"/>
        <c:axPos val="l"/>
        <c:majorGridlines>
          <c:spPr>
            <a:ln w="9525" cap="flat" cmpd="sng" algn="ctr">
              <a:solidFill>
                <a:schemeClr val="tx1">
                  <a:lumMod val="15000"/>
                  <a:lumOff val="85000"/>
                </a:schemeClr>
              </a:solidFill>
              <a:round/>
            </a:ln>
            <a:effectLst/>
          </c:spPr>
        </c:majorGridlines>
        <c:minorGridlines>
          <c:spPr>
            <a:ln w="9525" cap="flat" cmpd="sng" algn="ctr">
              <a:solidFill>
                <a:schemeClr val="tx1">
                  <a:lumMod val="5000"/>
                  <a:lumOff val="95000"/>
                </a:schemeClr>
              </a:solidFill>
              <a:round/>
            </a:ln>
            <a:effectLst/>
          </c:spPr>
        </c:min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311682944"/>
        <c:crosses val="autoZero"/>
        <c:crossBetween val="between"/>
      </c:valAx>
      <c:spPr>
        <a:noFill/>
        <a:ln>
          <a:noFill/>
        </a:ln>
        <a:effectLst/>
      </c:spPr>
    </c:plotArea>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zh-CN"/>
    </a:p>
  </c:txPr>
  <c:externalData r:id="rId3">
    <c:autoUpdate val="0"/>
  </c:externalData>
  <c:userShapes r:id="rId4"/>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32">
  <cs:axisTitle>
    <cs:lnRef idx="0"/>
    <cs:fillRef idx="0"/>
    <cs:effectRef idx="0"/>
    <cs:fontRef idx="minor">
      <a:schemeClr val="dk1">
        <a:lumMod val="65000"/>
        <a:lumOff val="35000"/>
      </a:schemeClr>
    </cs:fontRef>
    <cs:defRPr sz="1197"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064"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alpha val="54000"/>
          </a:schemeClr>
        </a:solidFill>
        <a:round/>
      </a:ln>
    </cs:spPr>
  </cs:gridlineMajor>
  <cs:gridlineMinor>
    <cs:lnRef idx="0"/>
    <cs:fillRef idx="0"/>
    <cs:effectRef idx="0"/>
    <cs:fontRef idx="minor">
      <a:schemeClr val="dk1"/>
    </cs:fontRef>
    <cs:spPr>
      <a:ln w="9525" cap="flat" cmpd="sng" algn="ctr">
        <a:solidFill>
          <a:schemeClr val="dk1">
            <a:lumMod val="15000"/>
            <a:lumOff val="85000"/>
            <a:alpha val="51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1197"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defRPr sz="1197"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2128"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defRPr sz="1197"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charts/style2.xml><?xml version="1.0" encoding="utf-8"?>
<cs:chartStyle xmlns:cs="http://schemas.microsoft.com/office/drawing/2012/chartStyle" xmlns:a="http://schemas.openxmlformats.org/drawingml/2006/main" id="306">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b="0" kern="1200" cap="none" spc="0" normalizeH="0" baseline="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75000"/>
        <a:lumOff val="25000"/>
      </a:schemeClr>
    </cs:fontRef>
    <cs:spPr>
      <a:solidFill>
        <a:schemeClr val="dk1">
          <a:lumMod val="15000"/>
          <a:lumOff val="85000"/>
        </a:schemeClr>
      </a:solidFill>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38100" cap="rnd">
        <a:solidFill>
          <a:schemeClr val="phClr"/>
        </a:solidFill>
        <a:round/>
      </a:ln>
    </cs:spPr>
  </cs:dataPointLine>
  <cs:dataPointMarker>
    <cs:lnRef idx="0"/>
    <cs:fillRef idx="0">
      <cs:styleClr val="auto"/>
    </cs:fillRef>
    <cs:effectRef idx="0"/>
    <cs:fontRef idx="minor">
      <a:schemeClr val="dk1"/>
    </cs:fontRef>
    <cs:spPr>
      <a:solidFill>
        <a:schemeClr val="phClr"/>
      </a:solidFill>
    </cs:spPr>
  </cs:dataPointMarker>
  <cs:dataPointMarkerLayout symbol="circle" size="8"/>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50000"/>
            <a:lumOff val="50000"/>
          </a:schemeClr>
        </a:solidFill>
        <a:prstDash val="dash"/>
      </a:ln>
    </cs:spPr>
  </cs:dropLine>
  <cs:errorBar>
    <cs:lnRef idx="0"/>
    <cs:fillRef idx="0"/>
    <cs:effectRef idx="0"/>
    <cs:fontRef idx="minor">
      <a:schemeClr val="dk1"/>
    </cs:fontRef>
    <cs:spPr>
      <a:ln w="9525">
        <a:solidFill>
          <a:schemeClr val="tx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w="9525" cap="flat" cmpd="sng" algn="ctr">
        <a:solidFill>
          <a:schemeClr val="tx1">
            <a:lumMod val="5000"/>
            <a:lumOff val="95000"/>
          </a:schemeClr>
        </a:solidFill>
        <a:round/>
      </a:ln>
    </cs:spPr>
  </cs:gridlineMinor>
  <cs:hiLoLine>
    <cs:lnRef idx="0"/>
    <cs:fillRef idx="0"/>
    <cs:effectRef idx="0"/>
    <cs:fontRef idx="minor">
      <a:schemeClr val="dk1"/>
    </cs:fontRef>
    <cs:spPr>
      <a:ln w="9525">
        <a:solidFill>
          <a:schemeClr val="tx1">
            <a:lumMod val="50000"/>
            <a:lumOff val="50000"/>
          </a:schemeClr>
        </a:solidFill>
        <a:prstDash val="dash"/>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2000" b="0" kern="1200" cap="none" spc="0" normalizeH="0" baseline="0"/>
  </cs:title>
  <cs:trendline>
    <cs:lnRef idx="0">
      <cs:styleClr val="auto"/>
    </cs:lnRef>
    <cs:fillRef idx="0"/>
    <cs:effectRef idx="0"/>
    <cs:fontRef idx="minor">
      <a:schemeClr val="dk1"/>
    </cs:fontRef>
    <cs:spPr>
      <a:ln w="19050" cap="rnd">
        <a:solidFill>
          <a:schemeClr val="phClr"/>
        </a:solidFill>
        <a:round/>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dk1"/>
    </cs:fontRef>
  </cs:wall>
</cs:chartStyle>
</file>

<file path=ppt/diagrams/_rels/data1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image" Target="../media/image76.pn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2_4">
  <dgm:title val=""/>
  <dgm:desc val=""/>
  <dgm:catLst>
    <dgm:cat type="accent2" pri="11400"/>
  </dgm:catLst>
  <dgm:styleLbl name="node0">
    <dgm:fillClrLst meth="cycle">
      <a:schemeClr val="accent2">
        <a:shade val="60000"/>
      </a:schemeClr>
    </dgm:fillClrLst>
    <dgm:linClrLst meth="repeat">
      <a:schemeClr val="lt1"/>
    </dgm:linClrLst>
    <dgm:effectClrLst/>
    <dgm:txLinClrLst/>
    <dgm:txFillClrLst/>
    <dgm:txEffectClrLst/>
  </dgm:styleLbl>
  <dgm:styleLbl name="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alignNode1">
    <dgm:fillClrLst meth="cycle">
      <a:schemeClr val="accent2">
        <a:shade val="50000"/>
      </a:schemeClr>
      <a:schemeClr val="accent2">
        <a:tint val="45000"/>
      </a:schemeClr>
    </dgm:fillClrLst>
    <dgm:linClrLst meth="cycle">
      <a:schemeClr val="accent2">
        <a:shade val="50000"/>
      </a:schemeClr>
      <a:schemeClr val="accent2">
        <a:tint val="45000"/>
      </a:schemeClr>
    </dgm:linClrLst>
    <dgm:effectClrLst/>
    <dgm:txLinClrLst/>
    <dgm:txFillClrLst/>
    <dgm:txEffectClrLst/>
  </dgm:styleLbl>
  <dgm:styleLbl name="ln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vennNode1">
    <dgm:fillClrLst meth="cycle">
      <a:schemeClr val="accent2">
        <a:shade val="80000"/>
        <a:alpha val="50000"/>
      </a:schemeClr>
      <a:schemeClr val="accent2">
        <a:tint val="45000"/>
        <a:alpha val="50000"/>
      </a:schemeClr>
    </dgm:fillClrLst>
    <dgm:linClrLst meth="repeat">
      <a:schemeClr val="lt1"/>
    </dgm:linClrLst>
    <dgm:effectClrLst/>
    <dgm:txLinClrLst/>
    <dgm:txFillClrLst/>
    <dgm:txEffectClrLst/>
  </dgm:styleLbl>
  <dgm:styleLbl name="node2">
    <dgm:fillClrLst>
      <a:schemeClr val="accent2">
        <a:shade val="80000"/>
      </a:schemeClr>
    </dgm:fillClrLst>
    <dgm:linClrLst meth="repeat">
      <a:schemeClr val="lt1"/>
    </dgm:linClrLst>
    <dgm:effectClrLst/>
    <dgm:txLinClrLst/>
    <dgm:txFillClrLst/>
    <dgm:txEffectClrLst/>
  </dgm:styleLbl>
  <dgm:styleLbl name="node3">
    <dgm:fillClrLst>
      <a:schemeClr val="accent2">
        <a:tint val="99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f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b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sibTrans1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0000"/>
      </a:schemeClr>
    </dgm:fillClrLst>
    <dgm:linClrLst meth="repeat">
      <a:schemeClr val="lt1"/>
    </dgm:linClrLst>
    <dgm:effectClrLst/>
    <dgm:txLinClrLst/>
    <dgm:txFillClrLst/>
    <dgm:txEffectClrLst/>
  </dgm:styleLbl>
  <dgm:styleLbl name="asst3">
    <dgm:fillClrLst>
      <a:schemeClr val="accent2">
        <a:tint val="70000"/>
      </a:schemeClr>
    </dgm:fillClrLst>
    <dgm:linClrLst meth="repeat">
      <a:schemeClr val="lt1"/>
    </dgm:linClrLst>
    <dgm:effectClrLst/>
    <dgm:txLinClrLst/>
    <dgm:txFillClrLst/>
    <dgm:txEffectClrLst/>
  </dgm:styleLbl>
  <dgm:styleLbl name="asst4">
    <dgm:fillClrLst>
      <a:schemeClr val="accent2">
        <a:tint val="5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align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bgAccFollowNode1">
    <dgm:fillClrLst meth="repeat">
      <a:schemeClr val="accent2">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55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3_3">
  <dgm:title val=""/>
  <dgm:desc val=""/>
  <dgm:catLst>
    <dgm:cat type="accent3" pri="11300"/>
  </dgm:catLst>
  <dgm:styleLbl name="node0">
    <dgm:fillClrLst meth="repeat">
      <a:schemeClr val="accent3">
        <a:shade val="80000"/>
      </a:schemeClr>
    </dgm:fillClrLst>
    <dgm:linClrLst meth="repeat">
      <a:schemeClr val="lt1"/>
    </dgm:linClrLst>
    <dgm:effectClrLst/>
    <dgm:txLinClrLst/>
    <dgm:txFillClrLst/>
    <dgm:txEffectClrLst/>
  </dgm:styleLbl>
  <dgm:styleLbl name="node1">
    <dgm:fillClrLst>
      <a:schemeClr val="accent3">
        <a:shade val="80000"/>
      </a:schemeClr>
      <a:schemeClr val="accent3">
        <a:tint val="70000"/>
      </a:schemeClr>
    </dgm:fillClrLst>
    <dgm:linClrLst meth="repeat">
      <a:schemeClr val="lt1"/>
    </dgm:linClrLst>
    <dgm:effectClrLst/>
    <dgm:txLinClrLst/>
    <dgm:txFillClrLst/>
    <dgm:txEffectClrLst/>
  </dgm:styleLbl>
  <dgm:styleLbl name="alignNode1">
    <dgm:fillClrLst>
      <a:schemeClr val="accent3">
        <a:shade val="80000"/>
      </a:schemeClr>
      <a:schemeClr val="accent3">
        <a:tint val="70000"/>
      </a:schemeClr>
    </dgm:fillClrLst>
    <dgm:linClrLst>
      <a:schemeClr val="accent3">
        <a:shade val="80000"/>
      </a:schemeClr>
      <a:schemeClr val="accent3">
        <a:tint val="70000"/>
      </a:schemeClr>
    </dgm:linClrLst>
    <dgm:effectClrLst/>
    <dgm:txLinClrLst/>
    <dgm:txFillClrLst/>
    <dgm:txEffectClrLst/>
  </dgm:styleLbl>
  <dgm:styleLbl name="lnNode1">
    <dgm:fillClrLst>
      <a:schemeClr val="accent3">
        <a:shade val="80000"/>
      </a:schemeClr>
      <a:schemeClr val="accent3">
        <a:tint val="7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tint val="70000"/>
        <a:alpha val="50000"/>
      </a:schemeClr>
    </dgm:fillClrLst>
    <dgm:linClrLst meth="repeat">
      <a:schemeClr val="lt1"/>
    </dgm:linClrLst>
    <dgm:effectClrLst/>
    <dgm:txLinClrLst/>
    <dgm:txFillClrLst/>
    <dgm:txEffectClrLst/>
  </dgm:styleLbl>
  <dgm:styleLbl name="node2">
    <dgm:fillClrLst>
      <a:schemeClr val="accent3">
        <a:tint val="99000"/>
      </a:schemeClr>
    </dgm:fillClrLst>
    <dgm:linClrLst meth="repeat">
      <a:schemeClr val="lt1"/>
    </dgm:linClrLst>
    <dgm:effectClrLst/>
    <dgm:txLinClrLst/>
    <dgm:txFillClrLst/>
    <dgm:txEffectClrLst/>
  </dgm:styleLbl>
  <dgm:styleLbl name="node3">
    <dgm:fillClrLst>
      <a:schemeClr val="accent3">
        <a:tint val="80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dgm:txEffectClrLst/>
  </dgm:styleLbl>
  <dgm:styleLbl name="f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b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sibTrans1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9000"/>
      </a:schemeClr>
    </dgm:fillClrLst>
    <dgm:linClrLst meth="repeat">
      <a:schemeClr val="lt1"/>
    </dgm:linClrLst>
    <dgm:effectClrLst/>
    <dgm:txLinClrLst/>
    <dgm:txFillClrLst/>
    <dgm:txEffectClrLst/>
  </dgm:styleLbl>
  <dgm:styleLbl name="asst3">
    <dgm:fillClrLst>
      <a:schemeClr val="accent3">
        <a:tint val="80000"/>
      </a:schemeClr>
    </dgm:fillClrLst>
    <dgm:linClrLst meth="repeat">
      <a:schemeClr val="lt1"/>
    </dgm:linClrLst>
    <dgm:effectClrLst/>
    <dgm:txLinClrLst/>
    <dgm:txFillClrLst/>
    <dgm:txEffectClrLst/>
  </dgm:styleLbl>
  <dgm:styleLbl name="asst4">
    <dgm:fillClrLst>
      <a:schemeClr val="accent3">
        <a:tint val="7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lt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9000"/>
      </a:schemeClr>
    </dgm:fillClrLst>
    <dgm:linClrLst meth="repeat">
      <a:schemeClr val="accent3">
        <a:tint val="99000"/>
      </a:schemeClr>
    </dgm:linClrLst>
    <dgm:effectClrLst/>
    <dgm:txLinClrLst/>
    <dgm:txFillClrLst meth="repeat">
      <a:schemeClr val="tx1"/>
    </dgm:txFillClrLst>
    <dgm:txEffectClrLst/>
  </dgm:styleLbl>
  <dgm:styleLbl name="parChTrans1D3">
    <dgm:fillClrLst meth="repeat">
      <a:schemeClr val="accent3">
        <a:tint val="80000"/>
      </a:schemeClr>
    </dgm:fillClrLst>
    <dgm:linClrLst meth="repeat">
      <a:schemeClr val="accent3">
        <a:tint val="80000"/>
      </a:schemeClr>
    </dgm:linClrLst>
    <dgm:effectClrLst/>
    <dgm:txLinClrLst/>
    <dgm:txFillClrLst meth="repeat">
      <a:schemeClr val="tx1"/>
    </dgm:txFillClrLst>
    <dgm:txEffectClrLst/>
  </dgm:styleLbl>
  <dgm:styleLbl name="parChTrans1D4">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3_3">
  <dgm:title val=""/>
  <dgm:desc val=""/>
  <dgm:catLst>
    <dgm:cat type="accent3" pri="11300"/>
  </dgm:catLst>
  <dgm:styleLbl name="node0">
    <dgm:fillClrLst meth="repeat">
      <a:schemeClr val="accent3">
        <a:shade val="80000"/>
      </a:schemeClr>
    </dgm:fillClrLst>
    <dgm:linClrLst meth="repeat">
      <a:schemeClr val="lt1"/>
    </dgm:linClrLst>
    <dgm:effectClrLst/>
    <dgm:txLinClrLst/>
    <dgm:txFillClrLst/>
    <dgm:txEffectClrLst/>
  </dgm:styleLbl>
  <dgm:styleLbl name="node1">
    <dgm:fillClrLst>
      <a:schemeClr val="accent3">
        <a:shade val="80000"/>
      </a:schemeClr>
      <a:schemeClr val="accent3">
        <a:tint val="70000"/>
      </a:schemeClr>
    </dgm:fillClrLst>
    <dgm:linClrLst meth="repeat">
      <a:schemeClr val="lt1"/>
    </dgm:linClrLst>
    <dgm:effectClrLst/>
    <dgm:txLinClrLst/>
    <dgm:txFillClrLst/>
    <dgm:txEffectClrLst/>
  </dgm:styleLbl>
  <dgm:styleLbl name="alignNode1">
    <dgm:fillClrLst>
      <a:schemeClr val="accent3">
        <a:shade val="80000"/>
      </a:schemeClr>
      <a:schemeClr val="accent3">
        <a:tint val="70000"/>
      </a:schemeClr>
    </dgm:fillClrLst>
    <dgm:linClrLst>
      <a:schemeClr val="accent3">
        <a:shade val="80000"/>
      </a:schemeClr>
      <a:schemeClr val="accent3">
        <a:tint val="70000"/>
      </a:schemeClr>
    </dgm:linClrLst>
    <dgm:effectClrLst/>
    <dgm:txLinClrLst/>
    <dgm:txFillClrLst/>
    <dgm:txEffectClrLst/>
  </dgm:styleLbl>
  <dgm:styleLbl name="lnNode1">
    <dgm:fillClrLst>
      <a:schemeClr val="accent3">
        <a:shade val="80000"/>
      </a:schemeClr>
      <a:schemeClr val="accent3">
        <a:tint val="7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tint val="70000"/>
        <a:alpha val="50000"/>
      </a:schemeClr>
    </dgm:fillClrLst>
    <dgm:linClrLst meth="repeat">
      <a:schemeClr val="lt1"/>
    </dgm:linClrLst>
    <dgm:effectClrLst/>
    <dgm:txLinClrLst/>
    <dgm:txFillClrLst/>
    <dgm:txEffectClrLst/>
  </dgm:styleLbl>
  <dgm:styleLbl name="node2">
    <dgm:fillClrLst>
      <a:schemeClr val="accent3">
        <a:tint val="99000"/>
      </a:schemeClr>
    </dgm:fillClrLst>
    <dgm:linClrLst meth="repeat">
      <a:schemeClr val="lt1"/>
    </dgm:linClrLst>
    <dgm:effectClrLst/>
    <dgm:txLinClrLst/>
    <dgm:txFillClrLst/>
    <dgm:txEffectClrLst/>
  </dgm:styleLbl>
  <dgm:styleLbl name="node3">
    <dgm:fillClrLst>
      <a:schemeClr val="accent3">
        <a:tint val="80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dgm:txEffectClrLst/>
  </dgm:styleLbl>
  <dgm:styleLbl name="f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b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sibTrans1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9000"/>
      </a:schemeClr>
    </dgm:fillClrLst>
    <dgm:linClrLst meth="repeat">
      <a:schemeClr val="lt1"/>
    </dgm:linClrLst>
    <dgm:effectClrLst/>
    <dgm:txLinClrLst/>
    <dgm:txFillClrLst/>
    <dgm:txEffectClrLst/>
  </dgm:styleLbl>
  <dgm:styleLbl name="asst3">
    <dgm:fillClrLst>
      <a:schemeClr val="accent3">
        <a:tint val="80000"/>
      </a:schemeClr>
    </dgm:fillClrLst>
    <dgm:linClrLst meth="repeat">
      <a:schemeClr val="lt1"/>
    </dgm:linClrLst>
    <dgm:effectClrLst/>
    <dgm:txLinClrLst/>
    <dgm:txFillClrLst/>
    <dgm:txEffectClrLst/>
  </dgm:styleLbl>
  <dgm:styleLbl name="asst4">
    <dgm:fillClrLst>
      <a:schemeClr val="accent3">
        <a:tint val="7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lt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9000"/>
      </a:schemeClr>
    </dgm:fillClrLst>
    <dgm:linClrLst meth="repeat">
      <a:schemeClr val="accent3">
        <a:tint val="99000"/>
      </a:schemeClr>
    </dgm:linClrLst>
    <dgm:effectClrLst/>
    <dgm:txLinClrLst/>
    <dgm:txFillClrLst meth="repeat">
      <a:schemeClr val="tx1"/>
    </dgm:txFillClrLst>
    <dgm:txEffectClrLst/>
  </dgm:styleLbl>
  <dgm:styleLbl name="parChTrans1D3">
    <dgm:fillClrLst meth="repeat">
      <a:schemeClr val="accent3">
        <a:tint val="80000"/>
      </a:schemeClr>
    </dgm:fillClrLst>
    <dgm:linClrLst meth="repeat">
      <a:schemeClr val="accent3">
        <a:tint val="80000"/>
      </a:schemeClr>
    </dgm:linClrLst>
    <dgm:effectClrLst/>
    <dgm:txLinClrLst/>
    <dgm:txFillClrLst meth="repeat">
      <a:schemeClr val="tx1"/>
    </dgm:txFillClrLst>
    <dgm:txEffectClrLst/>
  </dgm:styleLbl>
  <dgm:styleLbl name="parChTrans1D4">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6AD3BAA-9012-48AF-8113-54AD8DB43514}" type="doc">
      <dgm:prSet loTypeId="urn:microsoft.com/office/officeart/2005/8/layout/vList2" loCatId="list" qsTypeId="urn:microsoft.com/office/officeart/2005/8/quickstyle/simple4" qsCatId="simple" csTypeId="urn:microsoft.com/office/officeart/2005/8/colors/colorful1" csCatId="colorful" phldr="1"/>
      <dgm:spPr/>
      <dgm:t>
        <a:bodyPr/>
        <a:lstStyle/>
        <a:p>
          <a:endParaRPr lang="zh-CN" altLang="en-US"/>
        </a:p>
      </dgm:t>
    </dgm:pt>
    <dgm:pt modelId="{09FEEF98-66D8-4266-9535-59667BCA2E50}">
      <dgm:prSet phldrT="[文本]"/>
      <dgm:spPr/>
      <dgm:t>
        <a:bodyPr/>
        <a:lstStyle/>
        <a:p>
          <a:r>
            <a:rPr lang="en-US" altLang="zh-CN" dirty="0">
              <a:latin typeface="+mj-ea"/>
              <a:ea typeface="+mj-ea"/>
            </a:rPr>
            <a:t>1.</a:t>
          </a:r>
          <a:r>
            <a:rPr lang="zh-CN" altLang="en-US" dirty="0">
              <a:latin typeface="+mj-ea"/>
              <a:ea typeface="+mj-ea"/>
            </a:rPr>
            <a:t>整体工作计划</a:t>
          </a:r>
        </a:p>
      </dgm:t>
    </dgm:pt>
    <dgm:pt modelId="{35E14190-AB40-4262-B0CF-E04C6237AF31}" type="parTrans" cxnId="{F0835E1B-2744-471F-A7E0-D375508D0963}">
      <dgm:prSet/>
      <dgm:spPr/>
      <dgm:t>
        <a:bodyPr/>
        <a:lstStyle/>
        <a:p>
          <a:endParaRPr lang="zh-CN" altLang="en-US"/>
        </a:p>
      </dgm:t>
    </dgm:pt>
    <dgm:pt modelId="{966F489E-DF38-4411-A6CE-B582D9B78FDA}" type="sibTrans" cxnId="{F0835E1B-2744-471F-A7E0-D375508D0963}">
      <dgm:prSet/>
      <dgm:spPr/>
      <dgm:t>
        <a:bodyPr/>
        <a:lstStyle/>
        <a:p>
          <a:endParaRPr lang="zh-CN" altLang="en-US"/>
        </a:p>
      </dgm:t>
    </dgm:pt>
    <dgm:pt modelId="{ED717D3C-12D7-4C82-9A24-C9144B86E759}">
      <dgm:prSet phldrT="[文本]"/>
      <dgm:spPr>
        <a:solidFill>
          <a:schemeClr val="accent3">
            <a:lumMod val="75000"/>
          </a:schemeClr>
        </a:solidFill>
      </dgm:spPr>
      <dgm:t>
        <a:bodyPr/>
        <a:lstStyle/>
        <a:p>
          <a:r>
            <a:rPr lang="en-US" altLang="zh-CN" dirty="0" smtClean="0"/>
            <a:t>2.</a:t>
          </a:r>
          <a:r>
            <a:rPr lang="zh-CN" altLang="en-US" dirty="0" smtClean="0"/>
            <a:t>最新工</a:t>
          </a:r>
          <a:r>
            <a:rPr lang="zh-CN" altLang="en-US" dirty="0"/>
            <a:t>作进展</a:t>
          </a:r>
        </a:p>
      </dgm:t>
    </dgm:pt>
    <dgm:pt modelId="{A96E09E7-A8B9-4432-8311-9A7485920441}" type="parTrans" cxnId="{A51E0052-BB92-49BA-A178-3133DF96BDEE}">
      <dgm:prSet/>
      <dgm:spPr/>
      <dgm:t>
        <a:bodyPr/>
        <a:lstStyle/>
        <a:p>
          <a:endParaRPr lang="zh-CN" altLang="en-US"/>
        </a:p>
      </dgm:t>
    </dgm:pt>
    <dgm:pt modelId="{4ACC2CA2-E383-4FF3-BCA3-C6A799261913}" type="sibTrans" cxnId="{A51E0052-BB92-49BA-A178-3133DF96BDEE}">
      <dgm:prSet/>
      <dgm:spPr/>
      <dgm:t>
        <a:bodyPr/>
        <a:lstStyle/>
        <a:p>
          <a:endParaRPr lang="zh-CN" altLang="en-US"/>
        </a:p>
      </dgm:t>
    </dgm:pt>
    <dgm:pt modelId="{FE0B8CEE-7931-4C6C-ABAD-786E9B835F96}">
      <dgm:prSet/>
      <dgm:spPr>
        <a:solidFill>
          <a:schemeClr val="bg2">
            <a:lumMod val="60000"/>
            <a:lumOff val="40000"/>
          </a:schemeClr>
        </a:solidFill>
      </dgm:spPr>
      <dgm:t>
        <a:bodyPr/>
        <a:lstStyle/>
        <a:p>
          <a:r>
            <a:rPr lang="en-US" altLang="zh-CN" dirty="0" smtClean="0"/>
            <a:t>3.</a:t>
          </a:r>
          <a:r>
            <a:rPr lang="zh-CN" altLang="en-US" dirty="0" smtClean="0"/>
            <a:t>未来工作</a:t>
          </a:r>
          <a:r>
            <a:rPr lang="zh-Hans" altLang="en-US" b="0" dirty="0" smtClean="0">
              <a:latin typeface="宋体" panose="02010600030101010101" pitchFamily="2" charset="-122"/>
              <a:ea typeface="宋体" panose="02010600030101010101" pitchFamily="2" charset="-122"/>
            </a:rPr>
            <a:t>计划</a:t>
          </a:r>
          <a:endParaRPr lang="zh-CN" altLang="en-US" b="0" dirty="0">
            <a:latin typeface="宋体" panose="02010600030101010101" pitchFamily="2" charset="-122"/>
            <a:ea typeface="宋体" panose="02010600030101010101" pitchFamily="2" charset="-122"/>
          </a:endParaRPr>
        </a:p>
      </dgm:t>
    </dgm:pt>
    <dgm:pt modelId="{7E84AF53-2FA2-4DF4-96A1-DC3CD900E0A3}" type="parTrans" cxnId="{F47B8026-3A9A-40F3-B4A8-FCC0DCA6A730}">
      <dgm:prSet/>
      <dgm:spPr/>
      <dgm:t>
        <a:bodyPr/>
        <a:lstStyle/>
        <a:p>
          <a:endParaRPr lang="zh-CN" altLang="en-US"/>
        </a:p>
      </dgm:t>
    </dgm:pt>
    <dgm:pt modelId="{1FA52AE0-DFB7-42CE-A86F-60A71B16BDF1}" type="sibTrans" cxnId="{F47B8026-3A9A-40F3-B4A8-FCC0DCA6A730}">
      <dgm:prSet/>
      <dgm:spPr/>
      <dgm:t>
        <a:bodyPr/>
        <a:lstStyle/>
        <a:p>
          <a:endParaRPr lang="zh-CN" altLang="en-US"/>
        </a:p>
      </dgm:t>
    </dgm:pt>
    <dgm:pt modelId="{E31A7A90-9CD5-4F7D-BB1D-2BA0EB5BD2C5}" type="pres">
      <dgm:prSet presAssocID="{A6AD3BAA-9012-48AF-8113-54AD8DB43514}" presName="linear" presStyleCnt="0">
        <dgm:presLayoutVars>
          <dgm:animLvl val="lvl"/>
          <dgm:resizeHandles val="exact"/>
        </dgm:presLayoutVars>
      </dgm:prSet>
      <dgm:spPr/>
      <dgm:t>
        <a:bodyPr/>
        <a:lstStyle/>
        <a:p>
          <a:endParaRPr lang="zh-CN" altLang="en-US"/>
        </a:p>
      </dgm:t>
    </dgm:pt>
    <dgm:pt modelId="{D7A831F6-224E-4255-B33E-DD2359E3B625}" type="pres">
      <dgm:prSet presAssocID="{09FEEF98-66D8-4266-9535-59667BCA2E50}" presName="parentText" presStyleLbl="node1" presStyleIdx="0" presStyleCnt="3" custScaleY="64997" custLinFactNeighborX="-3960" custLinFactNeighborY="-395">
        <dgm:presLayoutVars>
          <dgm:chMax val="0"/>
          <dgm:bulletEnabled val="1"/>
        </dgm:presLayoutVars>
      </dgm:prSet>
      <dgm:spPr/>
      <dgm:t>
        <a:bodyPr/>
        <a:lstStyle/>
        <a:p>
          <a:endParaRPr lang="zh-CN" altLang="en-US"/>
        </a:p>
      </dgm:t>
    </dgm:pt>
    <dgm:pt modelId="{FBF90EA1-6824-4341-A626-EC96D220F96E}" type="pres">
      <dgm:prSet presAssocID="{966F489E-DF38-4411-A6CE-B582D9B78FDA}" presName="spacer" presStyleCnt="0"/>
      <dgm:spPr/>
    </dgm:pt>
    <dgm:pt modelId="{0BD9CFF3-BD5C-4496-A5C0-71614AF6C6BB}" type="pres">
      <dgm:prSet presAssocID="{ED717D3C-12D7-4C82-9A24-C9144B86E759}" presName="parentText" presStyleLbl="node1" presStyleIdx="1" presStyleCnt="3" custScaleY="59406" custLinFactNeighborX="-392" custLinFactNeighborY="10036">
        <dgm:presLayoutVars>
          <dgm:chMax val="0"/>
          <dgm:bulletEnabled val="1"/>
        </dgm:presLayoutVars>
      </dgm:prSet>
      <dgm:spPr/>
      <dgm:t>
        <a:bodyPr/>
        <a:lstStyle/>
        <a:p>
          <a:endParaRPr lang="zh-CN" altLang="en-US"/>
        </a:p>
      </dgm:t>
    </dgm:pt>
    <dgm:pt modelId="{464742A5-F16D-480B-AB99-23EA79FE0EF8}" type="pres">
      <dgm:prSet presAssocID="{4ACC2CA2-E383-4FF3-BCA3-C6A799261913}" presName="spacer" presStyleCnt="0"/>
      <dgm:spPr/>
    </dgm:pt>
    <dgm:pt modelId="{25B85B47-B55F-40A6-95E0-5ED6A9B870BF}" type="pres">
      <dgm:prSet presAssocID="{FE0B8CEE-7931-4C6C-ABAD-786E9B835F96}" presName="parentText" presStyleLbl="node1" presStyleIdx="2" presStyleCnt="3" custScaleY="71785" custLinFactNeighborX="739" custLinFactNeighborY="37204">
        <dgm:presLayoutVars>
          <dgm:chMax val="0"/>
          <dgm:bulletEnabled val="1"/>
        </dgm:presLayoutVars>
      </dgm:prSet>
      <dgm:spPr/>
      <dgm:t>
        <a:bodyPr/>
        <a:lstStyle/>
        <a:p>
          <a:endParaRPr lang="zh-CN" altLang="en-US"/>
        </a:p>
      </dgm:t>
    </dgm:pt>
  </dgm:ptLst>
  <dgm:cxnLst>
    <dgm:cxn modelId="{7AA89391-72D2-44ED-93B0-C828064DACCD}" type="presOf" srcId="{FE0B8CEE-7931-4C6C-ABAD-786E9B835F96}" destId="{25B85B47-B55F-40A6-95E0-5ED6A9B870BF}" srcOrd="0" destOrd="0" presId="urn:microsoft.com/office/officeart/2005/8/layout/vList2"/>
    <dgm:cxn modelId="{F0835E1B-2744-471F-A7E0-D375508D0963}" srcId="{A6AD3BAA-9012-48AF-8113-54AD8DB43514}" destId="{09FEEF98-66D8-4266-9535-59667BCA2E50}" srcOrd="0" destOrd="0" parTransId="{35E14190-AB40-4262-B0CF-E04C6237AF31}" sibTransId="{966F489E-DF38-4411-A6CE-B582D9B78FDA}"/>
    <dgm:cxn modelId="{325A3985-4B9B-49D4-98A2-FED433F78CCA}" type="presOf" srcId="{09FEEF98-66D8-4266-9535-59667BCA2E50}" destId="{D7A831F6-224E-4255-B33E-DD2359E3B625}" srcOrd="0" destOrd="0" presId="urn:microsoft.com/office/officeart/2005/8/layout/vList2"/>
    <dgm:cxn modelId="{F5C591F7-B2F1-4AC7-8260-48D56EA9B0D6}" type="presOf" srcId="{ED717D3C-12D7-4C82-9A24-C9144B86E759}" destId="{0BD9CFF3-BD5C-4496-A5C0-71614AF6C6BB}" srcOrd="0" destOrd="0" presId="urn:microsoft.com/office/officeart/2005/8/layout/vList2"/>
    <dgm:cxn modelId="{F47B8026-3A9A-40F3-B4A8-FCC0DCA6A730}" srcId="{A6AD3BAA-9012-48AF-8113-54AD8DB43514}" destId="{FE0B8CEE-7931-4C6C-ABAD-786E9B835F96}" srcOrd="2" destOrd="0" parTransId="{7E84AF53-2FA2-4DF4-96A1-DC3CD900E0A3}" sibTransId="{1FA52AE0-DFB7-42CE-A86F-60A71B16BDF1}"/>
    <dgm:cxn modelId="{F60F51DF-5B2E-4888-BC32-02F717A43F93}" type="presOf" srcId="{A6AD3BAA-9012-48AF-8113-54AD8DB43514}" destId="{E31A7A90-9CD5-4F7D-BB1D-2BA0EB5BD2C5}" srcOrd="0" destOrd="0" presId="urn:microsoft.com/office/officeart/2005/8/layout/vList2"/>
    <dgm:cxn modelId="{A51E0052-BB92-49BA-A178-3133DF96BDEE}" srcId="{A6AD3BAA-9012-48AF-8113-54AD8DB43514}" destId="{ED717D3C-12D7-4C82-9A24-C9144B86E759}" srcOrd="1" destOrd="0" parTransId="{A96E09E7-A8B9-4432-8311-9A7485920441}" sibTransId="{4ACC2CA2-E383-4FF3-BCA3-C6A799261913}"/>
    <dgm:cxn modelId="{61004ACF-A6AD-4F0A-9C13-9A713FA253FA}" type="presParOf" srcId="{E31A7A90-9CD5-4F7D-BB1D-2BA0EB5BD2C5}" destId="{D7A831F6-224E-4255-B33E-DD2359E3B625}" srcOrd="0" destOrd="0" presId="urn:microsoft.com/office/officeart/2005/8/layout/vList2"/>
    <dgm:cxn modelId="{7DB7892E-8329-47A6-8F2F-5F76E3BF645A}" type="presParOf" srcId="{E31A7A90-9CD5-4F7D-BB1D-2BA0EB5BD2C5}" destId="{FBF90EA1-6824-4341-A626-EC96D220F96E}" srcOrd="1" destOrd="0" presId="urn:microsoft.com/office/officeart/2005/8/layout/vList2"/>
    <dgm:cxn modelId="{D68FE9BE-FFD4-460F-928F-099F3FC4DFA3}" type="presParOf" srcId="{E31A7A90-9CD5-4F7D-BB1D-2BA0EB5BD2C5}" destId="{0BD9CFF3-BD5C-4496-A5C0-71614AF6C6BB}" srcOrd="2" destOrd="0" presId="urn:microsoft.com/office/officeart/2005/8/layout/vList2"/>
    <dgm:cxn modelId="{BBA1517B-551C-4453-A48B-D9CCC04051A3}" type="presParOf" srcId="{E31A7A90-9CD5-4F7D-BB1D-2BA0EB5BD2C5}" destId="{464742A5-F16D-480B-AB99-23EA79FE0EF8}" srcOrd="3" destOrd="0" presId="urn:microsoft.com/office/officeart/2005/8/layout/vList2"/>
    <dgm:cxn modelId="{98C2DB97-0723-48AF-9459-7E0D550184E3}" type="presParOf" srcId="{E31A7A90-9CD5-4F7D-BB1D-2BA0EB5BD2C5}" destId="{25B85B47-B55F-40A6-95E0-5ED6A9B870BF}"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A5587D8A-F7F7-4405-AA88-A677C8E061CD}" type="doc">
      <dgm:prSet loTypeId="urn:microsoft.com/office/officeart/2005/8/layout/hList1" loCatId="list" qsTypeId="urn:microsoft.com/office/officeart/2005/8/quickstyle/simple2" qsCatId="simple" csTypeId="urn:microsoft.com/office/officeart/2005/8/colors/accent2_4" csCatId="accent2" phldr="1"/>
      <dgm:spPr/>
      <dgm:t>
        <a:bodyPr/>
        <a:lstStyle/>
        <a:p>
          <a:endParaRPr lang="zh-CN" altLang="en-US"/>
        </a:p>
      </dgm:t>
    </dgm:pt>
    <dgm:pt modelId="{12385A7F-B2E3-47DE-997D-4996FF4ADAE4}">
      <dgm:prSet phldrT="[文本]"/>
      <dgm:spPr/>
      <dgm:t>
        <a:bodyPr/>
        <a:lstStyle/>
        <a:p>
          <a:r>
            <a:rPr lang="zh-CN" altLang="en-US" dirty="0"/>
            <a:t>回归</a:t>
          </a:r>
        </a:p>
      </dgm:t>
    </dgm:pt>
    <dgm:pt modelId="{3B01F3BB-ED10-4ED0-9B72-321FA69205D3}" type="parTrans" cxnId="{984FDD5A-2853-4853-B1F9-9625D7B4335F}">
      <dgm:prSet/>
      <dgm:spPr/>
      <dgm:t>
        <a:bodyPr/>
        <a:lstStyle/>
        <a:p>
          <a:endParaRPr lang="zh-CN" altLang="en-US"/>
        </a:p>
      </dgm:t>
    </dgm:pt>
    <dgm:pt modelId="{559E3E90-53F8-4E5B-9A9A-608772AFA637}" type="sibTrans" cxnId="{984FDD5A-2853-4853-B1F9-9625D7B4335F}">
      <dgm:prSet/>
      <dgm:spPr/>
      <dgm:t>
        <a:bodyPr/>
        <a:lstStyle/>
        <a:p>
          <a:endParaRPr lang="zh-CN" altLang="en-US"/>
        </a:p>
      </dgm:t>
    </dgm:pt>
    <dgm:pt modelId="{6EE84440-A179-442E-AC6F-3D005F19E6C4}">
      <dgm:prSet phldrT="[文本]"/>
      <dgm:spPr/>
      <dgm:t>
        <a:bodyPr/>
        <a:lstStyle/>
        <a:p>
          <a:r>
            <a:rPr lang="zh-CN" altLang="en-US" dirty="0"/>
            <a:t>多项式拟合</a:t>
          </a:r>
        </a:p>
      </dgm:t>
    </dgm:pt>
    <dgm:pt modelId="{10CD1C4A-02F9-4FEC-8B74-AB681FFB2333}" type="parTrans" cxnId="{0BA38EE7-8A0B-45BF-BCD6-596CF5CDFED0}">
      <dgm:prSet/>
      <dgm:spPr/>
      <dgm:t>
        <a:bodyPr/>
        <a:lstStyle/>
        <a:p>
          <a:endParaRPr lang="zh-CN" altLang="en-US"/>
        </a:p>
      </dgm:t>
    </dgm:pt>
    <dgm:pt modelId="{580129FE-90E6-4951-A502-48AD1DAFAB12}" type="sibTrans" cxnId="{0BA38EE7-8A0B-45BF-BCD6-596CF5CDFED0}">
      <dgm:prSet/>
      <dgm:spPr/>
      <dgm:t>
        <a:bodyPr/>
        <a:lstStyle/>
        <a:p>
          <a:endParaRPr lang="zh-CN" altLang="en-US"/>
        </a:p>
      </dgm:t>
    </dgm:pt>
    <dgm:pt modelId="{6DE3DC27-C894-4548-B926-C3390321CA6A}">
      <dgm:prSet phldrT="[文本]"/>
      <dgm:spPr/>
      <dgm:t>
        <a:bodyPr/>
        <a:lstStyle/>
        <a:p>
          <a:r>
            <a:rPr lang="zh-CN" altLang="en-US" dirty="0"/>
            <a:t>最小二乘法</a:t>
          </a:r>
        </a:p>
      </dgm:t>
    </dgm:pt>
    <dgm:pt modelId="{EBBB56A6-8686-4BC6-8EFF-015A684E0FCA}" type="parTrans" cxnId="{186CD539-1275-4E1E-9151-45A2A0133583}">
      <dgm:prSet/>
      <dgm:spPr/>
      <dgm:t>
        <a:bodyPr/>
        <a:lstStyle/>
        <a:p>
          <a:endParaRPr lang="zh-CN" altLang="en-US"/>
        </a:p>
      </dgm:t>
    </dgm:pt>
    <dgm:pt modelId="{4457B3D4-DBD7-41EF-864E-CDBDC419703D}" type="sibTrans" cxnId="{186CD539-1275-4E1E-9151-45A2A0133583}">
      <dgm:prSet/>
      <dgm:spPr/>
      <dgm:t>
        <a:bodyPr/>
        <a:lstStyle/>
        <a:p>
          <a:endParaRPr lang="zh-CN" altLang="en-US"/>
        </a:p>
      </dgm:t>
    </dgm:pt>
    <dgm:pt modelId="{319A7A7B-376E-4AFB-9CC5-EBCDB7482F9F}">
      <dgm:prSet phldrT="[文本]"/>
      <dgm:spPr/>
      <dgm:t>
        <a:bodyPr/>
        <a:lstStyle/>
        <a:p>
          <a:r>
            <a:rPr lang="zh-CN" altLang="en-US" dirty="0"/>
            <a:t>分类</a:t>
          </a:r>
        </a:p>
      </dgm:t>
    </dgm:pt>
    <dgm:pt modelId="{FA3F9CE9-5FC5-4926-A4E4-E2B255192240}" type="parTrans" cxnId="{9F36A054-26D2-40D4-882E-4811CFA9CFD6}">
      <dgm:prSet/>
      <dgm:spPr/>
      <dgm:t>
        <a:bodyPr/>
        <a:lstStyle/>
        <a:p>
          <a:endParaRPr lang="zh-CN" altLang="en-US"/>
        </a:p>
      </dgm:t>
    </dgm:pt>
    <dgm:pt modelId="{8AFACC4D-6C6E-4876-8FD5-3869E1EDBDE4}" type="sibTrans" cxnId="{9F36A054-26D2-40D4-882E-4811CFA9CFD6}">
      <dgm:prSet/>
      <dgm:spPr/>
      <dgm:t>
        <a:bodyPr/>
        <a:lstStyle/>
        <a:p>
          <a:endParaRPr lang="zh-CN" altLang="en-US"/>
        </a:p>
      </dgm:t>
    </dgm:pt>
    <dgm:pt modelId="{D8C4CA14-D911-4B37-999B-09BD855AF5BF}">
      <dgm:prSet phldrT="[文本]"/>
      <dgm:spPr/>
      <dgm:t>
        <a:bodyPr/>
        <a:lstStyle/>
        <a:p>
          <a:r>
            <a:rPr lang="zh-CN" altLang="en-US" dirty="0"/>
            <a:t>支持向量机</a:t>
          </a:r>
        </a:p>
      </dgm:t>
    </dgm:pt>
    <dgm:pt modelId="{219974A8-5B53-4C9F-9B08-D9CA40CD64C1}" type="parTrans" cxnId="{27F2E22B-005D-4C6A-A015-72D12B3F6693}">
      <dgm:prSet/>
      <dgm:spPr/>
      <dgm:t>
        <a:bodyPr/>
        <a:lstStyle/>
        <a:p>
          <a:endParaRPr lang="zh-CN" altLang="en-US"/>
        </a:p>
      </dgm:t>
    </dgm:pt>
    <dgm:pt modelId="{9936B20B-4B1F-41D5-B6FF-1ACCD1BDA01A}" type="sibTrans" cxnId="{27F2E22B-005D-4C6A-A015-72D12B3F6693}">
      <dgm:prSet/>
      <dgm:spPr/>
      <dgm:t>
        <a:bodyPr/>
        <a:lstStyle/>
        <a:p>
          <a:endParaRPr lang="zh-CN" altLang="en-US"/>
        </a:p>
      </dgm:t>
    </dgm:pt>
    <dgm:pt modelId="{40E2F6DA-AB5B-4BBE-BA42-38C9A9CEC691}">
      <dgm:prSet phldrT="[文本]"/>
      <dgm:spPr/>
      <dgm:t>
        <a:bodyPr/>
        <a:lstStyle/>
        <a:p>
          <a:r>
            <a:rPr lang="zh-CN" altLang="en-US" dirty="0"/>
            <a:t>最邻近分类</a:t>
          </a:r>
        </a:p>
      </dgm:t>
    </dgm:pt>
    <dgm:pt modelId="{A7D427D1-1F4E-4898-8D57-75DBD9175142}" type="parTrans" cxnId="{B7EFB546-AA24-4C72-AD32-D5D2EFC1ABAB}">
      <dgm:prSet/>
      <dgm:spPr/>
      <dgm:t>
        <a:bodyPr/>
        <a:lstStyle/>
        <a:p>
          <a:endParaRPr lang="zh-CN" altLang="en-US"/>
        </a:p>
      </dgm:t>
    </dgm:pt>
    <dgm:pt modelId="{ADA58A91-4CA2-446A-AB80-2384EBA9E6B2}" type="sibTrans" cxnId="{B7EFB546-AA24-4C72-AD32-D5D2EFC1ABAB}">
      <dgm:prSet/>
      <dgm:spPr/>
      <dgm:t>
        <a:bodyPr/>
        <a:lstStyle/>
        <a:p>
          <a:endParaRPr lang="zh-CN" altLang="en-US"/>
        </a:p>
      </dgm:t>
    </dgm:pt>
    <dgm:pt modelId="{08F24174-A4CD-4CBD-8335-14D9376FF6E3}">
      <dgm:prSet phldrT="[文本]"/>
      <dgm:spPr/>
      <dgm:t>
        <a:bodyPr/>
        <a:lstStyle/>
        <a:p>
          <a:r>
            <a:rPr lang="zh-CN" altLang="en-US" dirty="0"/>
            <a:t>聚类</a:t>
          </a:r>
        </a:p>
      </dgm:t>
    </dgm:pt>
    <dgm:pt modelId="{C8C67AA3-5412-4FDA-8649-5A4B26406DFB}" type="parTrans" cxnId="{9799A315-573A-43EB-AC3A-AD12AD5562DE}">
      <dgm:prSet/>
      <dgm:spPr/>
      <dgm:t>
        <a:bodyPr/>
        <a:lstStyle/>
        <a:p>
          <a:endParaRPr lang="zh-CN" altLang="en-US"/>
        </a:p>
      </dgm:t>
    </dgm:pt>
    <dgm:pt modelId="{C775B678-3D25-4885-ADF3-A065374FD825}" type="sibTrans" cxnId="{9799A315-573A-43EB-AC3A-AD12AD5562DE}">
      <dgm:prSet/>
      <dgm:spPr/>
      <dgm:t>
        <a:bodyPr/>
        <a:lstStyle/>
        <a:p>
          <a:endParaRPr lang="zh-CN" altLang="en-US"/>
        </a:p>
      </dgm:t>
    </dgm:pt>
    <dgm:pt modelId="{A425C22B-B874-4CA8-AA2D-50F84A410D8F}">
      <dgm:prSet phldrT="[文本]"/>
      <dgm:spPr/>
      <dgm:t>
        <a:bodyPr/>
        <a:lstStyle/>
        <a:p>
          <a:r>
            <a:rPr lang="en-US" altLang="zh-CN" dirty="0"/>
            <a:t>K</a:t>
          </a:r>
          <a:r>
            <a:rPr lang="zh-CN" altLang="en-US" dirty="0"/>
            <a:t>均值聚类</a:t>
          </a:r>
        </a:p>
      </dgm:t>
    </dgm:pt>
    <dgm:pt modelId="{A656AD7F-5664-42F7-BB79-4AEDDE268862}" type="parTrans" cxnId="{8DC75681-AC05-46E6-BCF6-BC750E03703B}">
      <dgm:prSet/>
      <dgm:spPr/>
      <dgm:t>
        <a:bodyPr/>
        <a:lstStyle/>
        <a:p>
          <a:endParaRPr lang="zh-CN" altLang="en-US"/>
        </a:p>
      </dgm:t>
    </dgm:pt>
    <dgm:pt modelId="{878132CC-0E18-4F51-9046-9EF70480ECFC}" type="sibTrans" cxnId="{8DC75681-AC05-46E6-BCF6-BC750E03703B}">
      <dgm:prSet/>
      <dgm:spPr/>
      <dgm:t>
        <a:bodyPr/>
        <a:lstStyle/>
        <a:p>
          <a:endParaRPr lang="zh-CN" altLang="en-US"/>
        </a:p>
      </dgm:t>
    </dgm:pt>
    <dgm:pt modelId="{B198D8EF-D3D0-468B-A758-0F3475BDF54E}">
      <dgm:prSet phldrT="[文本]"/>
      <dgm:spPr/>
      <dgm:t>
        <a:bodyPr/>
        <a:lstStyle/>
        <a:p>
          <a:r>
            <a:rPr lang="en-US" altLang="zh-CN" dirty="0"/>
            <a:t>CLARANS</a:t>
          </a:r>
          <a:r>
            <a:rPr lang="zh-CN" altLang="en-US" dirty="0"/>
            <a:t>聚类</a:t>
          </a:r>
        </a:p>
      </dgm:t>
    </dgm:pt>
    <dgm:pt modelId="{5BF9BEBC-1863-4D06-8E3B-E47F8FB6B094}" type="parTrans" cxnId="{3F24DEE1-25BC-4856-A3DC-72EDC4D27173}">
      <dgm:prSet/>
      <dgm:spPr/>
      <dgm:t>
        <a:bodyPr/>
        <a:lstStyle/>
        <a:p>
          <a:endParaRPr lang="zh-CN" altLang="en-US"/>
        </a:p>
      </dgm:t>
    </dgm:pt>
    <dgm:pt modelId="{78952575-451A-49FA-8465-A044DD8EA0C6}" type="sibTrans" cxnId="{3F24DEE1-25BC-4856-A3DC-72EDC4D27173}">
      <dgm:prSet/>
      <dgm:spPr/>
      <dgm:t>
        <a:bodyPr/>
        <a:lstStyle/>
        <a:p>
          <a:endParaRPr lang="zh-CN" altLang="en-US"/>
        </a:p>
      </dgm:t>
    </dgm:pt>
    <dgm:pt modelId="{57A28028-77D2-4277-9970-63BACBD13F4D}">
      <dgm:prSet phldrT="[文本]"/>
      <dgm:spPr/>
      <dgm:t>
        <a:bodyPr/>
        <a:lstStyle/>
        <a:p>
          <a:r>
            <a:rPr lang="zh-CN" altLang="en-US" dirty="0"/>
            <a:t>优化</a:t>
          </a:r>
        </a:p>
      </dgm:t>
    </dgm:pt>
    <dgm:pt modelId="{7BF52FAA-664D-40BD-BE7E-2F486B71085D}" type="parTrans" cxnId="{B3281B82-6194-442D-8C43-0F27C1FC81F9}">
      <dgm:prSet/>
      <dgm:spPr/>
      <dgm:t>
        <a:bodyPr/>
        <a:lstStyle/>
        <a:p>
          <a:endParaRPr lang="zh-CN" altLang="en-US"/>
        </a:p>
      </dgm:t>
    </dgm:pt>
    <dgm:pt modelId="{76A3073E-5C78-4F3B-A19C-56AE1B040A80}" type="sibTrans" cxnId="{B3281B82-6194-442D-8C43-0F27C1FC81F9}">
      <dgm:prSet/>
      <dgm:spPr/>
      <dgm:t>
        <a:bodyPr/>
        <a:lstStyle/>
        <a:p>
          <a:endParaRPr lang="zh-CN" altLang="en-US"/>
        </a:p>
      </dgm:t>
    </dgm:pt>
    <dgm:pt modelId="{9B2A35D2-BED9-4E81-8117-834997686816}">
      <dgm:prSet phldrT="[文本]"/>
      <dgm:spPr/>
      <dgm:t>
        <a:bodyPr/>
        <a:lstStyle/>
        <a:p>
          <a:r>
            <a:rPr lang="zh-CN" altLang="en-US" dirty="0"/>
            <a:t>岭回归</a:t>
          </a:r>
        </a:p>
      </dgm:t>
    </dgm:pt>
    <dgm:pt modelId="{AC151406-7FCA-4D17-AB70-D38117D04515}" type="parTrans" cxnId="{2DAFB47D-F949-436B-8A65-A5DAF249B5C8}">
      <dgm:prSet/>
      <dgm:spPr/>
      <dgm:t>
        <a:bodyPr/>
        <a:lstStyle/>
        <a:p>
          <a:endParaRPr lang="zh-CN" altLang="en-US"/>
        </a:p>
      </dgm:t>
    </dgm:pt>
    <dgm:pt modelId="{D84CBA9F-DE9D-4507-8EA7-AE46AF3466FB}" type="sibTrans" cxnId="{2DAFB47D-F949-436B-8A65-A5DAF249B5C8}">
      <dgm:prSet/>
      <dgm:spPr/>
      <dgm:t>
        <a:bodyPr/>
        <a:lstStyle/>
        <a:p>
          <a:endParaRPr lang="zh-CN" altLang="en-US"/>
        </a:p>
      </dgm:t>
    </dgm:pt>
    <dgm:pt modelId="{F563B7B6-DF65-4E9F-A4B2-18AE58DD2D84}">
      <dgm:prSet phldrT="[文本]"/>
      <dgm:spPr/>
      <dgm:t>
        <a:bodyPr/>
        <a:lstStyle/>
        <a:p>
          <a:r>
            <a:rPr lang="en-US" altLang="zh-CN" dirty="0"/>
            <a:t>Lasso</a:t>
          </a:r>
          <a:r>
            <a:rPr lang="zh-CN" altLang="en-US" dirty="0"/>
            <a:t>回归</a:t>
          </a:r>
        </a:p>
      </dgm:t>
    </dgm:pt>
    <dgm:pt modelId="{1A1053CD-4DE4-4BD7-889A-9810F16EDAE9}" type="parTrans" cxnId="{AE047D9A-9263-4186-BBCD-B7945977247E}">
      <dgm:prSet/>
      <dgm:spPr/>
      <dgm:t>
        <a:bodyPr/>
        <a:lstStyle/>
        <a:p>
          <a:endParaRPr lang="zh-CN" altLang="en-US"/>
        </a:p>
      </dgm:t>
    </dgm:pt>
    <dgm:pt modelId="{0CEB9BD9-79EB-48EF-BFF3-203ECB2A15A8}" type="sibTrans" cxnId="{AE047D9A-9263-4186-BBCD-B7945977247E}">
      <dgm:prSet/>
      <dgm:spPr/>
      <dgm:t>
        <a:bodyPr/>
        <a:lstStyle/>
        <a:p>
          <a:endParaRPr lang="zh-CN" altLang="en-US"/>
        </a:p>
      </dgm:t>
    </dgm:pt>
    <dgm:pt modelId="{A0303C04-8C8A-4DAD-AAD9-EE32896C7E55}">
      <dgm:prSet phldrT="[文本]"/>
      <dgm:spPr/>
      <dgm:t>
        <a:bodyPr/>
        <a:lstStyle/>
        <a:p>
          <a:r>
            <a:rPr lang="zh-CN" altLang="en-US" dirty="0"/>
            <a:t>贝叶斯回归</a:t>
          </a:r>
        </a:p>
      </dgm:t>
    </dgm:pt>
    <dgm:pt modelId="{DD15930E-4454-46EB-9FE0-DC121D9A9138}" type="parTrans" cxnId="{A5C157B0-3346-4871-9AF1-1CCA8DC6E9EF}">
      <dgm:prSet/>
      <dgm:spPr/>
      <dgm:t>
        <a:bodyPr/>
        <a:lstStyle/>
        <a:p>
          <a:endParaRPr lang="zh-CN" altLang="en-US"/>
        </a:p>
      </dgm:t>
    </dgm:pt>
    <dgm:pt modelId="{CE665539-CED4-4395-88FA-C52684FAB4B2}" type="sibTrans" cxnId="{A5C157B0-3346-4871-9AF1-1CCA8DC6E9EF}">
      <dgm:prSet/>
      <dgm:spPr/>
      <dgm:t>
        <a:bodyPr/>
        <a:lstStyle/>
        <a:p>
          <a:endParaRPr lang="zh-CN" altLang="en-US"/>
        </a:p>
      </dgm:t>
    </dgm:pt>
    <dgm:pt modelId="{EBD88137-22AE-4929-9660-ABBDEAEA29BA}">
      <dgm:prSet phldrT="[文本]"/>
      <dgm:spPr/>
      <dgm:t>
        <a:bodyPr/>
        <a:lstStyle/>
        <a:p>
          <a:r>
            <a:rPr lang="en-US" altLang="zh-CN" dirty="0"/>
            <a:t>Logistic</a:t>
          </a:r>
          <a:r>
            <a:rPr lang="zh-CN" altLang="en-US" dirty="0"/>
            <a:t>回归</a:t>
          </a:r>
        </a:p>
      </dgm:t>
    </dgm:pt>
    <dgm:pt modelId="{A6FDE5D6-57D0-4D0A-B827-F7078E41A3A4}" type="parTrans" cxnId="{D7925A2E-6B9F-4E66-A61D-B85F1380B22F}">
      <dgm:prSet/>
      <dgm:spPr/>
      <dgm:t>
        <a:bodyPr/>
        <a:lstStyle/>
        <a:p>
          <a:endParaRPr lang="zh-CN" altLang="en-US"/>
        </a:p>
      </dgm:t>
    </dgm:pt>
    <dgm:pt modelId="{51643034-96B3-4883-919B-EF639A55C62E}" type="sibTrans" cxnId="{D7925A2E-6B9F-4E66-A61D-B85F1380B22F}">
      <dgm:prSet/>
      <dgm:spPr/>
      <dgm:t>
        <a:bodyPr/>
        <a:lstStyle/>
        <a:p>
          <a:endParaRPr lang="zh-CN" altLang="en-US"/>
        </a:p>
      </dgm:t>
    </dgm:pt>
    <dgm:pt modelId="{097D7BC2-8D15-4CF4-8576-879C3E19D053}">
      <dgm:prSet phldrT="[文本]"/>
      <dgm:spPr/>
      <dgm:t>
        <a:bodyPr/>
        <a:lstStyle/>
        <a:p>
          <a:r>
            <a:rPr lang="zh-CN" altLang="en-US" dirty="0"/>
            <a:t>主成分回归</a:t>
          </a:r>
        </a:p>
      </dgm:t>
    </dgm:pt>
    <dgm:pt modelId="{EFA90E66-1C7B-4601-9669-425ACCB0CE0F}" type="parTrans" cxnId="{DB41FEA6-7D50-4BD7-AF8A-6AF28CD56DC6}">
      <dgm:prSet/>
      <dgm:spPr/>
      <dgm:t>
        <a:bodyPr/>
        <a:lstStyle/>
        <a:p>
          <a:endParaRPr lang="zh-CN" altLang="en-US"/>
        </a:p>
      </dgm:t>
    </dgm:pt>
    <dgm:pt modelId="{C3B811FE-DC2B-46A8-8EAF-07A3011A7914}" type="sibTrans" cxnId="{DB41FEA6-7D50-4BD7-AF8A-6AF28CD56DC6}">
      <dgm:prSet/>
      <dgm:spPr/>
      <dgm:t>
        <a:bodyPr/>
        <a:lstStyle/>
        <a:p>
          <a:endParaRPr lang="zh-CN" altLang="en-US"/>
        </a:p>
      </dgm:t>
    </dgm:pt>
    <dgm:pt modelId="{2EF5E0E8-BE3A-4E0F-BA2F-BA8353E662E2}">
      <dgm:prSet phldrT="[文本]"/>
      <dgm:spPr/>
      <dgm:t>
        <a:bodyPr/>
        <a:lstStyle/>
        <a:p>
          <a:r>
            <a:rPr lang="zh-CN" altLang="en-US" dirty="0"/>
            <a:t>支持向量回归</a:t>
          </a:r>
        </a:p>
      </dgm:t>
    </dgm:pt>
    <dgm:pt modelId="{5D9A2180-3480-4205-9C68-FC2EE58DE513}" type="parTrans" cxnId="{E3F650BC-8AE0-4E4D-B5C9-49CEB80150FD}">
      <dgm:prSet/>
      <dgm:spPr/>
      <dgm:t>
        <a:bodyPr/>
        <a:lstStyle/>
        <a:p>
          <a:endParaRPr lang="zh-CN" altLang="en-US"/>
        </a:p>
      </dgm:t>
    </dgm:pt>
    <dgm:pt modelId="{75BB2188-EC83-4FA0-AC05-13A4EE0A7196}" type="sibTrans" cxnId="{E3F650BC-8AE0-4E4D-B5C9-49CEB80150FD}">
      <dgm:prSet/>
      <dgm:spPr/>
      <dgm:t>
        <a:bodyPr/>
        <a:lstStyle/>
        <a:p>
          <a:endParaRPr lang="zh-CN" altLang="en-US"/>
        </a:p>
      </dgm:t>
    </dgm:pt>
    <dgm:pt modelId="{0307DB1A-96AD-4ADC-BE9D-590E3FB361EC}">
      <dgm:prSet phldrT="[文本]"/>
      <dgm:spPr/>
      <dgm:t>
        <a:bodyPr/>
        <a:lstStyle/>
        <a:p>
          <a:r>
            <a:rPr lang="zh-CN" altLang="en-US" dirty="0"/>
            <a:t>最邻近回归</a:t>
          </a:r>
        </a:p>
      </dgm:t>
    </dgm:pt>
    <dgm:pt modelId="{08BDE0AD-33FE-4192-A31E-9E7DBAF1FE96}" type="parTrans" cxnId="{39ECB338-E5A8-4C0E-ADE3-A34F4D3305C6}">
      <dgm:prSet/>
      <dgm:spPr/>
      <dgm:t>
        <a:bodyPr/>
        <a:lstStyle/>
        <a:p>
          <a:endParaRPr lang="zh-CN" altLang="en-US"/>
        </a:p>
      </dgm:t>
    </dgm:pt>
    <dgm:pt modelId="{1F1D3424-7808-41EF-A0C1-15E8498CD07C}" type="sibTrans" cxnId="{39ECB338-E5A8-4C0E-ADE3-A34F4D3305C6}">
      <dgm:prSet/>
      <dgm:spPr/>
      <dgm:t>
        <a:bodyPr/>
        <a:lstStyle/>
        <a:p>
          <a:endParaRPr lang="zh-CN" altLang="en-US"/>
        </a:p>
      </dgm:t>
    </dgm:pt>
    <dgm:pt modelId="{B9D80B6A-426E-4367-A50F-2C92EFE309BC}">
      <dgm:prSet phldrT="[文本]"/>
      <dgm:spPr/>
      <dgm:t>
        <a:bodyPr/>
        <a:lstStyle/>
        <a:p>
          <a:r>
            <a:rPr lang="zh-CN" altLang="en-US" dirty="0"/>
            <a:t>神经网络回归</a:t>
          </a:r>
        </a:p>
      </dgm:t>
    </dgm:pt>
    <dgm:pt modelId="{653219A1-374D-48AE-91F0-A84C70E8378E}" type="parTrans" cxnId="{8BB1651C-95FA-4116-9CAB-E99EF2020F61}">
      <dgm:prSet/>
      <dgm:spPr/>
      <dgm:t>
        <a:bodyPr/>
        <a:lstStyle/>
        <a:p>
          <a:endParaRPr lang="zh-CN" altLang="en-US"/>
        </a:p>
      </dgm:t>
    </dgm:pt>
    <dgm:pt modelId="{EE2A66C5-D137-4D45-86F8-7C3A4FF117CD}" type="sibTrans" cxnId="{8BB1651C-95FA-4116-9CAB-E99EF2020F61}">
      <dgm:prSet/>
      <dgm:spPr/>
      <dgm:t>
        <a:bodyPr/>
        <a:lstStyle/>
        <a:p>
          <a:endParaRPr lang="zh-CN" altLang="en-US"/>
        </a:p>
      </dgm:t>
    </dgm:pt>
    <dgm:pt modelId="{BCA700CC-BDB5-4FE9-9640-9C264D5AF3BD}">
      <dgm:prSet phldrT="[文本]"/>
      <dgm:spPr/>
      <dgm:t>
        <a:bodyPr/>
        <a:lstStyle/>
        <a:p>
          <a:r>
            <a:rPr lang="en-US" altLang="zh-CN" dirty="0"/>
            <a:t>...</a:t>
          </a:r>
          <a:endParaRPr lang="zh-CN" altLang="en-US" dirty="0"/>
        </a:p>
      </dgm:t>
    </dgm:pt>
    <dgm:pt modelId="{DC415AD4-8DC4-4050-BC5F-AF71524697F7}" type="parTrans" cxnId="{CECA8093-8C9B-42CE-BB99-895C3F8E9EC0}">
      <dgm:prSet/>
      <dgm:spPr/>
      <dgm:t>
        <a:bodyPr/>
        <a:lstStyle/>
        <a:p>
          <a:endParaRPr lang="zh-CN" altLang="en-US"/>
        </a:p>
      </dgm:t>
    </dgm:pt>
    <dgm:pt modelId="{0AC73A27-9CBD-4FF2-BA4F-91AA4A37D598}" type="sibTrans" cxnId="{CECA8093-8C9B-42CE-BB99-895C3F8E9EC0}">
      <dgm:prSet/>
      <dgm:spPr/>
      <dgm:t>
        <a:bodyPr/>
        <a:lstStyle/>
        <a:p>
          <a:endParaRPr lang="zh-CN" altLang="en-US"/>
        </a:p>
      </dgm:t>
    </dgm:pt>
    <dgm:pt modelId="{A3BF1A4B-0F2A-4B81-89CD-8E82EEFC59AB}">
      <dgm:prSet phldrT="[文本]"/>
      <dgm:spPr/>
      <dgm:t>
        <a:bodyPr/>
        <a:lstStyle/>
        <a:p>
          <a:r>
            <a:rPr lang="zh-CN" altLang="en-US" dirty="0"/>
            <a:t>贝叶斯分类</a:t>
          </a:r>
        </a:p>
      </dgm:t>
    </dgm:pt>
    <dgm:pt modelId="{AD717B4A-DFB2-46E7-ACB9-B95FA21E435D}" type="parTrans" cxnId="{9BC7FA53-4C11-4AF5-88B7-1716C11084A5}">
      <dgm:prSet/>
      <dgm:spPr/>
      <dgm:t>
        <a:bodyPr/>
        <a:lstStyle/>
        <a:p>
          <a:endParaRPr lang="zh-CN" altLang="en-US"/>
        </a:p>
      </dgm:t>
    </dgm:pt>
    <dgm:pt modelId="{793640CF-F7CD-446B-BD32-B16E9406A2B6}" type="sibTrans" cxnId="{9BC7FA53-4C11-4AF5-88B7-1716C11084A5}">
      <dgm:prSet/>
      <dgm:spPr/>
      <dgm:t>
        <a:bodyPr/>
        <a:lstStyle/>
        <a:p>
          <a:endParaRPr lang="zh-CN" altLang="en-US"/>
        </a:p>
      </dgm:t>
    </dgm:pt>
    <dgm:pt modelId="{263C32CA-1010-4F62-A32E-45944099A3C8}">
      <dgm:prSet phldrT="[文本]"/>
      <dgm:spPr/>
      <dgm:t>
        <a:bodyPr/>
        <a:lstStyle/>
        <a:p>
          <a:r>
            <a:rPr lang="zh-CN" altLang="en-US" dirty="0"/>
            <a:t>决策树分类</a:t>
          </a:r>
        </a:p>
      </dgm:t>
    </dgm:pt>
    <dgm:pt modelId="{1DAA29C1-59E7-4688-A541-C98DF1FB601F}" type="parTrans" cxnId="{72B14A77-152F-4A47-BE75-774A7CADB7E9}">
      <dgm:prSet/>
      <dgm:spPr/>
      <dgm:t>
        <a:bodyPr/>
        <a:lstStyle/>
        <a:p>
          <a:endParaRPr lang="zh-CN" altLang="en-US"/>
        </a:p>
      </dgm:t>
    </dgm:pt>
    <dgm:pt modelId="{F8E28B03-7489-4042-92EF-BF1FFB1D4D30}" type="sibTrans" cxnId="{72B14A77-152F-4A47-BE75-774A7CADB7E9}">
      <dgm:prSet/>
      <dgm:spPr/>
      <dgm:t>
        <a:bodyPr/>
        <a:lstStyle/>
        <a:p>
          <a:endParaRPr lang="zh-CN" altLang="en-US"/>
        </a:p>
      </dgm:t>
    </dgm:pt>
    <dgm:pt modelId="{1B5965B6-A33E-442A-9A25-8A2D8EB23093}">
      <dgm:prSet phldrT="[文本]"/>
      <dgm:spPr/>
      <dgm:t>
        <a:bodyPr/>
        <a:lstStyle/>
        <a:p>
          <a:r>
            <a:rPr lang="zh-CN" altLang="en-US" dirty="0"/>
            <a:t>随机森林分类</a:t>
          </a:r>
        </a:p>
      </dgm:t>
    </dgm:pt>
    <dgm:pt modelId="{1FD0670E-CB38-440E-B57C-C5A7BF1F878A}" type="parTrans" cxnId="{30C4AEEC-21D3-4D5B-890A-600D1EA2604F}">
      <dgm:prSet/>
      <dgm:spPr/>
      <dgm:t>
        <a:bodyPr/>
        <a:lstStyle/>
        <a:p>
          <a:endParaRPr lang="zh-CN" altLang="en-US"/>
        </a:p>
      </dgm:t>
    </dgm:pt>
    <dgm:pt modelId="{956F284E-D391-4F01-ACE4-8E8F4D3C6640}" type="sibTrans" cxnId="{30C4AEEC-21D3-4D5B-890A-600D1EA2604F}">
      <dgm:prSet/>
      <dgm:spPr/>
      <dgm:t>
        <a:bodyPr/>
        <a:lstStyle/>
        <a:p>
          <a:endParaRPr lang="zh-CN" altLang="en-US"/>
        </a:p>
      </dgm:t>
    </dgm:pt>
    <dgm:pt modelId="{0699DB40-A198-49EC-8B53-CCB6DF54D249}">
      <dgm:prSet phldrT="[文本]"/>
      <dgm:spPr/>
      <dgm:t>
        <a:bodyPr/>
        <a:lstStyle/>
        <a:p>
          <a:r>
            <a:rPr lang="zh-CN" altLang="en-US" dirty="0"/>
            <a:t>神经网络分类</a:t>
          </a:r>
        </a:p>
      </dgm:t>
    </dgm:pt>
    <dgm:pt modelId="{4FB25A25-E685-4E42-8DCA-55CB839428D0}" type="parTrans" cxnId="{656AF02A-E25F-405C-9B8E-BCFA970D32D1}">
      <dgm:prSet/>
      <dgm:spPr/>
      <dgm:t>
        <a:bodyPr/>
        <a:lstStyle/>
        <a:p>
          <a:endParaRPr lang="zh-CN" altLang="en-US"/>
        </a:p>
      </dgm:t>
    </dgm:pt>
    <dgm:pt modelId="{8A29846E-D5EA-4F60-A982-4FB92BF901DE}" type="sibTrans" cxnId="{656AF02A-E25F-405C-9B8E-BCFA970D32D1}">
      <dgm:prSet/>
      <dgm:spPr/>
      <dgm:t>
        <a:bodyPr/>
        <a:lstStyle/>
        <a:p>
          <a:endParaRPr lang="zh-CN" altLang="en-US"/>
        </a:p>
      </dgm:t>
    </dgm:pt>
    <dgm:pt modelId="{A8A3157D-EE20-4082-BE81-0BCA8A4646C2}">
      <dgm:prSet phldrT="[文本]"/>
      <dgm:spPr/>
      <dgm:t>
        <a:bodyPr/>
        <a:lstStyle/>
        <a:p>
          <a:r>
            <a:rPr lang="en-US" altLang="zh-CN" dirty="0"/>
            <a:t>CURE</a:t>
          </a:r>
          <a:r>
            <a:rPr lang="zh-CN" altLang="en-US" dirty="0"/>
            <a:t>聚类</a:t>
          </a:r>
        </a:p>
      </dgm:t>
    </dgm:pt>
    <dgm:pt modelId="{6BD45D7A-2C46-4023-ACBC-9E98F41E01DC}" type="parTrans" cxnId="{94E24DC7-F227-4F5A-AC5D-79422B341580}">
      <dgm:prSet/>
      <dgm:spPr/>
      <dgm:t>
        <a:bodyPr/>
        <a:lstStyle/>
        <a:p>
          <a:endParaRPr lang="zh-CN" altLang="en-US"/>
        </a:p>
      </dgm:t>
    </dgm:pt>
    <dgm:pt modelId="{F39EAB1B-AA0C-4C6E-B9D7-256A59809647}" type="sibTrans" cxnId="{94E24DC7-F227-4F5A-AC5D-79422B341580}">
      <dgm:prSet/>
      <dgm:spPr/>
      <dgm:t>
        <a:bodyPr/>
        <a:lstStyle/>
        <a:p>
          <a:endParaRPr lang="zh-CN" altLang="en-US"/>
        </a:p>
      </dgm:t>
    </dgm:pt>
    <dgm:pt modelId="{9075A47C-91B5-4890-B46A-2FCFC80F339C}">
      <dgm:prSet phldrT="[文本]"/>
      <dgm:spPr/>
      <dgm:t>
        <a:bodyPr/>
        <a:lstStyle/>
        <a:p>
          <a:r>
            <a:rPr lang="en-US" altLang="zh-CN" dirty="0"/>
            <a:t>DBSCAN</a:t>
          </a:r>
          <a:r>
            <a:rPr lang="zh-CN" altLang="en-US" dirty="0"/>
            <a:t>聚类</a:t>
          </a:r>
        </a:p>
      </dgm:t>
    </dgm:pt>
    <dgm:pt modelId="{16AC447C-BEE3-4885-924A-679C2188CD7D}" type="parTrans" cxnId="{1E9972D3-5D5B-4540-9F5B-205D71D8318E}">
      <dgm:prSet/>
      <dgm:spPr/>
      <dgm:t>
        <a:bodyPr/>
        <a:lstStyle/>
        <a:p>
          <a:endParaRPr lang="zh-CN" altLang="en-US"/>
        </a:p>
      </dgm:t>
    </dgm:pt>
    <dgm:pt modelId="{1DF7BD3A-0BC7-4431-A3E4-B449859E23F5}" type="sibTrans" cxnId="{1E9972D3-5D5B-4540-9F5B-205D71D8318E}">
      <dgm:prSet/>
      <dgm:spPr/>
      <dgm:t>
        <a:bodyPr/>
        <a:lstStyle/>
        <a:p>
          <a:endParaRPr lang="zh-CN" altLang="en-US"/>
        </a:p>
      </dgm:t>
    </dgm:pt>
    <dgm:pt modelId="{F5BAECF3-D619-4A9E-8AB1-982C2A325F52}">
      <dgm:prSet phldrT="[文本]"/>
      <dgm:spPr/>
      <dgm:t>
        <a:bodyPr/>
        <a:lstStyle/>
        <a:p>
          <a:r>
            <a:rPr lang="en-US" altLang="zh-CN" dirty="0"/>
            <a:t>BIRCH</a:t>
          </a:r>
          <a:r>
            <a:rPr lang="zh-CN" altLang="en-US" dirty="0"/>
            <a:t>聚类</a:t>
          </a:r>
        </a:p>
      </dgm:t>
    </dgm:pt>
    <dgm:pt modelId="{5F80E5EE-8D50-452D-B1AB-0FB4EEB57FA1}" type="parTrans" cxnId="{2B97D6CD-C965-48EF-90AE-DF0F5881FCA6}">
      <dgm:prSet/>
      <dgm:spPr/>
      <dgm:t>
        <a:bodyPr/>
        <a:lstStyle/>
        <a:p>
          <a:endParaRPr lang="zh-CN" altLang="en-US"/>
        </a:p>
      </dgm:t>
    </dgm:pt>
    <dgm:pt modelId="{D76DDA2D-6858-4793-92DD-C5AEBCFCB940}" type="sibTrans" cxnId="{2B97D6CD-C965-48EF-90AE-DF0F5881FCA6}">
      <dgm:prSet/>
      <dgm:spPr/>
      <dgm:t>
        <a:bodyPr/>
        <a:lstStyle/>
        <a:p>
          <a:endParaRPr lang="zh-CN" altLang="en-US"/>
        </a:p>
      </dgm:t>
    </dgm:pt>
    <dgm:pt modelId="{35C5DDDD-6D03-4DE5-B50E-66DF9535C6A9}">
      <dgm:prSet phldrT="[文本]"/>
      <dgm:spPr/>
      <dgm:t>
        <a:bodyPr/>
        <a:lstStyle/>
        <a:p>
          <a:r>
            <a:rPr lang="en-US" altLang="zh-CN" dirty="0"/>
            <a:t>CLIQUE</a:t>
          </a:r>
          <a:r>
            <a:rPr lang="zh-CN" altLang="en-US" dirty="0"/>
            <a:t>聚类</a:t>
          </a:r>
        </a:p>
      </dgm:t>
    </dgm:pt>
    <dgm:pt modelId="{9802C85F-BAAD-43DD-A467-C554AB28CFBE}" type="parTrans" cxnId="{92335DE8-72C7-4BC3-8C50-CEFF764DB9D1}">
      <dgm:prSet/>
      <dgm:spPr/>
      <dgm:t>
        <a:bodyPr/>
        <a:lstStyle/>
        <a:p>
          <a:endParaRPr lang="zh-CN" altLang="en-US"/>
        </a:p>
      </dgm:t>
    </dgm:pt>
    <dgm:pt modelId="{C5865EDC-256A-429B-9438-94166709F446}" type="sibTrans" cxnId="{92335DE8-72C7-4BC3-8C50-CEFF764DB9D1}">
      <dgm:prSet/>
      <dgm:spPr/>
      <dgm:t>
        <a:bodyPr/>
        <a:lstStyle/>
        <a:p>
          <a:endParaRPr lang="zh-CN" altLang="en-US"/>
        </a:p>
      </dgm:t>
    </dgm:pt>
    <dgm:pt modelId="{80E71593-A577-4032-8C9A-E945F2204C0C}">
      <dgm:prSet phldrT="[文本]"/>
      <dgm:spPr/>
      <dgm:t>
        <a:bodyPr/>
        <a:lstStyle/>
        <a:p>
          <a:r>
            <a:rPr lang="en-US" altLang="zh-CN" dirty="0"/>
            <a:t>...</a:t>
          </a:r>
          <a:endParaRPr lang="zh-CN" altLang="en-US" dirty="0"/>
        </a:p>
      </dgm:t>
    </dgm:pt>
    <dgm:pt modelId="{4AB9BA81-BEF2-4FFA-AD01-772E4275C8DA}" type="parTrans" cxnId="{15CE1FA6-0E7C-42DB-856F-E64CF17AFE45}">
      <dgm:prSet/>
      <dgm:spPr/>
      <dgm:t>
        <a:bodyPr/>
        <a:lstStyle/>
        <a:p>
          <a:endParaRPr lang="zh-CN" altLang="en-US"/>
        </a:p>
      </dgm:t>
    </dgm:pt>
    <dgm:pt modelId="{21E9A853-B8BE-45A8-86D8-EA774F173B1F}" type="sibTrans" cxnId="{15CE1FA6-0E7C-42DB-856F-E64CF17AFE45}">
      <dgm:prSet/>
      <dgm:spPr/>
      <dgm:t>
        <a:bodyPr/>
        <a:lstStyle/>
        <a:p>
          <a:endParaRPr lang="zh-CN" altLang="en-US"/>
        </a:p>
      </dgm:t>
    </dgm:pt>
    <dgm:pt modelId="{9F225015-9585-428B-A5AF-6F85FB018702}">
      <dgm:prSet phldrT="[文本]"/>
      <dgm:spPr/>
      <dgm:t>
        <a:bodyPr/>
        <a:lstStyle/>
        <a:p>
          <a:r>
            <a:rPr lang="en-US" altLang="zh-CN" dirty="0"/>
            <a:t>...</a:t>
          </a:r>
          <a:endParaRPr lang="zh-CN" altLang="en-US" dirty="0"/>
        </a:p>
      </dgm:t>
    </dgm:pt>
    <dgm:pt modelId="{96E20922-F92D-4DD7-91C1-89AA58D8C5D0}" type="parTrans" cxnId="{05C1B23E-D296-4762-8186-707D7BA42E54}">
      <dgm:prSet/>
      <dgm:spPr/>
      <dgm:t>
        <a:bodyPr/>
        <a:lstStyle/>
        <a:p>
          <a:endParaRPr lang="zh-CN" altLang="en-US"/>
        </a:p>
      </dgm:t>
    </dgm:pt>
    <dgm:pt modelId="{DE4FC9B7-631B-43FC-9E65-721356FF2B1B}" type="sibTrans" cxnId="{05C1B23E-D296-4762-8186-707D7BA42E54}">
      <dgm:prSet/>
      <dgm:spPr/>
      <dgm:t>
        <a:bodyPr/>
        <a:lstStyle/>
        <a:p>
          <a:endParaRPr lang="zh-CN" altLang="en-US"/>
        </a:p>
      </dgm:t>
    </dgm:pt>
    <dgm:pt modelId="{8A5E98F2-3EEE-4EAE-B6DA-25BB7E1B620A}">
      <dgm:prSet phldrT="[文本]"/>
      <dgm:spPr/>
      <dgm:t>
        <a:bodyPr/>
        <a:lstStyle/>
        <a:p>
          <a:r>
            <a:rPr lang="zh-CN" altLang="en-US" dirty="0"/>
            <a:t>粒子群优化</a:t>
          </a:r>
        </a:p>
      </dgm:t>
    </dgm:pt>
    <dgm:pt modelId="{27FEE187-ED4F-43E5-9A92-B6C8821C22B2}" type="parTrans" cxnId="{DFC34165-C682-41D0-82ED-9428953D3879}">
      <dgm:prSet/>
      <dgm:spPr/>
      <dgm:t>
        <a:bodyPr/>
        <a:lstStyle/>
        <a:p>
          <a:endParaRPr lang="zh-CN" altLang="en-US"/>
        </a:p>
      </dgm:t>
    </dgm:pt>
    <dgm:pt modelId="{626B39A1-B051-42C6-B71B-2AD50A9CEF34}" type="sibTrans" cxnId="{DFC34165-C682-41D0-82ED-9428953D3879}">
      <dgm:prSet/>
      <dgm:spPr/>
      <dgm:t>
        <a:bodyPr/>
        <a:lstStyle/>
        <a:p>
          <a:endParaRPr lang="zh-CN" altLang="en-US"/>
        </a:p>
      </dgm:t>
    </dgm:pt>
    <dgm:pt modelId="{17FA2C77-5AA6-43AF-8A82-2BDF371527DE}">
      <dgm:prSet phldrT="[文本]"/>
      <dgm:spPr/>
      <dgm:t>
        <a:bodyPr/>
        <a:lstStyle/>
        <a:p>
          <a:r>
            <a:rPr lang="zh-CN" altLang="en-US" dirty="0"/>
            <a:t>蚁群算法</a:t>
          </a:r>
        </a:p>
      </dgm:t>
    </dgm:pt>
    <dgm:pt modelId="{17223CD6-96BF-45A1-8ADE-3CAB1969ADDE}" type="parTrans" cxnId="{A5F110F3-1601-45EA-949A-8E73B9D86ABC}">
      <dgm:prSet/>
      <dgm:spPr/>
      <dgm:t>
        <a:bodyPr/>
        <a:lstStyle/>
        <a:p>
          <a:endParaRPr lang="zh-CN" altLang="en-US"/>
        </a:p>
      </dgm:t>
    </dgm:pt>
    <dgm:pt modelId="{BE6F1FC0-3A4C-458E-A208-587695AC9D5B}" type="sibTrans" cxnId="{A5F110F3-1601-45EA-949A-8E73B9D86ABC}">
      <dgm:prSet/>
      <dgm:spPr/>
      <dgm:t>
        <a:bodyPr/>
        <a:lstStyle/>
        <a:p>
          <a:endParaRPr lang="zh-CN" altLang="en-US"/>
        </a:p>
      </dgm:t>
    </dgm:pt>
    <dgm:pt modelId="{41EBC1AB-360E-4B9C-8C49-CBCB1CFAC31E}">
      <dgm:prSet phldrT="[文本]"/>
      <dgm:spPr/>
      <dgm:t>
        <a:bodyPr/>
        <a:lstStyle/>
        <a:p>
          <a:r>
            <a:rPr lang="zh-CN" altLang="en-US" dirty="0"/>
            <a:t>遗传算法</a:t>
          </a:r>
        </a:p>
      </dgm:t>
    </dgm:pt>
    <dgm:pt modelId="{5B39CC9E-C42A-4F4D-A99B-7C5AAF16EF97}" type="parTrans" cxnId="{74869E8F-3FD7-445B-AD20-DEE354029E14}">
      <dgm:prSet/>
      <dgm:spPr/>
      <dgm:t>
        <a:bodyPr/>
        <a:lstStyle/>
        <a:p>
          <a:endParaRPr lang="zh-CN" altLang="en-US"/>
        </a:p>
      </dgm:t>
    </dgm:pt>
    <dgm:pt modelId="{3619FE43-A109-4F45-812B-B881E8A4D452}" type="sibTrans" cxnId="{74869E8F-3FD7-445B-AD20-DEE354029E14}">
      <dgm:prSet/>
      <dgm:spPr/>
      <dgm:t>
        <a:bodyPr/>
        <a:lstStyle/>
        <a:p>
          <a:endParaRPr lang="zh-CN" altLang="en-US"/>
        </a:p>
      </dgm:t>
    </dgm:pt>
    <dgm:pt modelId="{4318ABA4-0340-4450-980D-09834F0884E4}">
      <dgm:prSet phldrT="[文本]"/>
      <dgm:spPr/>
      <dgm:t>
        <a:bodyPr/>
        <a:lstStyle/>
        <a:p>
          <a:r>
            <a:rPr lang="zh-CN" altLang="en-US" dirty="0"/>
            <a:t>梯度下降法</a:t>
          </a:r>
        </a:p>
      </dgm:t>
    </dgm:pt>
    <dgm:pt modelId="{FC136A0E-AE92-41FF-8A13-F79C4B2E40AA}" type="parTrans" cxnId="{30B704AF-072B-44EE-A01C-E34667C81C94}">
      <dgm:prSet/>
      <dgm:spPr/>
      <dgm:t>
        <a:bodyPr/>
        <a:lstStyle/>
        <a:p>
          <a:endParaRPr lang="zh-CN" altLang="en-US"/>
        </a:p>
      </dgm:t>
    </dgm:pt>
    <dgm:pt modelId="{D0643A55-0A35-4EE5-92F0-0699FC581627}" type="sibTrans" cxnId="{30B704AF-072B-44EE-A01C-E34667C81C94}">
      <dgm:prSet/>
      <dgm:spPr/>
      <dgm:t>
        <a:bodyPr/>
        <a:lstStyle/>
        <a:p>
          <a:endParaRPr lang="zh-CN" altLang="en-US"/>
        </a:p>
      </dgm:t>
    </dgm:pt>
    <dgm:pt modelId="{1FA9CEC1-D6D2-4480-AA4B-91E527F14244}">
      <dgm:prSet phldrT="[文本]"/>
      <dgm:spPr/>
      <dgm:t>
        <a:bodyPr/>
        <a:lstStyle/>
        <a:p>
          <a:r>
            <a:rPr lang="zh-CN" altLang="en-US" dirty="0"/>
            <a:t>牛顿多项式法</a:t>
          </a:r>
        </a:p>
      </dgm:t>
    </dgm:pt>
    <dgm:pt modelId="{5410621C-23A2-4F5E-A696-F91658DD7C9E}" type="parTrans" cxnId="{8BC947DA-66D7-447C-BD51-8F9E80924241}">
      <dgm:prSet/>
      <dgm:spPr/>
      <dgm:t>
        <a:bodyPr/>
        <a:lstStyle/>
        <a:p>
          <a:endParaRPr lang="zh-CN" altLang="en-US"/>
        </a:p>
      </dgm:t>
    </dgm:pt>
    <dgm:pt modelId="{39347821-5DCC-4B67-9947-A774935B134F}" type="sibTrans" cxnId="{8BC947DA-66D7-447C-BD51-8F9E80924241}">
      <dgm:prSet/>
      <dgm:spPr/>
      <dgm:t>
        <a:bodyPr/>
        <a:lstStyle/>
        <a:p>
          <a:endParaRPr lang="zh-CN" altLang="en-US"/>
        </a:p>
      </dgm:t>
    </dgm:pt>
    <dgm:pt modelId="{E2D9A33B-56C0-4BEB-8430-F0FF883CE743}">
      <dgm:prSet phldrT="[文本]"/>
      <dgm:spPr/>
      <dgm:t>
        <a:bodyPr/>
        <a:lstStyle/>
        <a:p>
          <a:r>
            <a:rPr lang="en-US" altLang="zh-CN" dirty="0"/>
            <a:t>...</a:t>
          </a:r>
          <a:endParaRPr lang="zh-CN" altLang="en-US" dirty="0"/>
        </a:p>
      </dgm:t>
    </dgm:pt>
    <dgm:pt modelId="{D6BF8A8B-FC16-4D97-833D-9F4FB85AEB67}" type="parTrans" cxnId="{3884E593-35EB-4D61-8E97-974310960F56}">
      <dgm:prSet/>
      <dgm:spPr/>
      <dgm:t>
        <a:bodyPr/>
        <a:lstStyle/>
        <a:p>
          <a:endParaRPr lang="zh-CN" altLang="en-US"/>
        </a:p>
      </dgm:t>
    </dgm:pt>
    <dgm:pt modelId="{EE8541B7-6291-49A0-8D09-45771921C73D}" type="sibTrans" cxnId="{3884E593-35EB-4D61-8E97-974310960F56}">
      <dgm:prSet/>
      <dgm:spPr/>
      <dgm:t>
        <a:bodyPr/>
        <a:lstStyle/>
        <a:p>
          <a:endParaRPr lang="zh-CN" altLang="en-US"/>
        </a:p>
      </dgm:t>
    </dgm:pt>
    <dgm:pt modelId="{56B5842B-3116-4832-9713-298705147BDE}" type="pres">
      <dgm:prSet presAssocID="{A5587D8A-F7F7-4405-AA88-A677C8E061CD}" presName="Name0" presStyleCnt="0">
        <dgm:presLayoutVars>
          <dgm:dir/>
          <dgm:animLvl val="lvl"/>
          <dgm:resizeHandles val="exact"/>
        </dgm:presLayoutVars>
      </dgm:prSet>
      <dgm:spPr/>
      <dgm:t>
        <a:bodyPr/>
        <a:lstStyle/>
        <a:p>
          <a:endParaRPr lang="zh-CN" altLang="en-US"/>
        </a:p>
      </dgm:t>
    </dgm:pt>
    <dgm:pt modelId="{F6966B4F-57E2-4624-834F-264B8D923C6D}" type="pres">
      <dgm:prSet presAssocID="{12385A7F-B2E3-47DE-997D-4996FF4ADAE4}" presName="composite" presStyleCnt="0"/>
      <dgm:spPr/>
      <dgm:t>
        <a:bodyPr/>
        <a:lstStyle/>
        <a:p>
          <a:endParaRPr lang="zh-CN" altLang="en-US"/>
        </a:p>
      </dgm:t>
    </dgm:pt>
    <dgm:pt modelId="{81E0275B-AF3D-4299-B200-D296AD9C71FB}" type="pres">
      <dgm:prSet presAssocID="{12385A7F-B2E3-47DE-997D-4996FF4ADAE4}" presName="parTx" presStyleLbl="alignNode1" presStyleIdx="0" presStyleCnt="4">
        <dgm:presLayoutVars>
          <dgm:chMax val="0"/>
          <dgm:chPref val="0"/>
          <dgm:bulletEnabled val="1"/>
        </dgm:presLayoutVars>
      </dgm:prSet>
      <dgm:spPr/>
      <dgm:t>
        <a:bodyPr/>
        <a:lstStyle/>
        <a:p>
          <a:endParaRPr lang="zh-CN" altLang="en-US"/>
        </a:p>
      </dgm:t>
    </dgm:pt>
    <dgm:pt modelId="{EE23FAF4-8768-4D90-A6BC-9C48AEA9AA1F}" type="pres">
      <dgm:prSet presAssocID="{12385A7F-B2E3-47DE-997D-4996FF4ADAE4}" presName="desTx" presStyleLbl="alignAccFollowNode1" presStyleIdx="0" presStyleCnt="4">
        <dgm:presLayoutVars>
          <dgm:bulletEnabled val="1"/>
        </dgm:presLayoutVars>
      </dgm:prSet>
      <dgm:spPr/>
      <dgm:t>
        <a:bodyPr/>
        <a:lstStyle/>
        <a:p>
          <a:endParaRPr lang="zh-CN" altLang="en-US"/>
        </a:p>
      </dgm:t>
    </dgm:pt>
    <dgm:pt modelId="{1EDD5E13-C61D-41F1-80B3-FCB526A1F0DF}" type="pres">
      <dgm:prSet presAssocID="{559E3E90-53F8-4E5B-9A9A-608772AFA637}" presName="space" presStyleCnt="0"/>
      <dgm:spPr/>
      <dgm:t>
        <a:bodyPr/>
        <a:lstStyle/>
        <a:p>
          <a:endParaRPr lang="zh-CN" altLang="en-US"/>
        </a:p>
      </dgm:t>
    </dgm:pt>
    <dgm:pt modelId="{07E02DE1-31DE-4209-9B75-C34F2D854D3C}" type="pres">
      <dgm:prSet presAssocID="{319A7A7B-376E-4AFB-9CC5-EBCDB7482F9F}" presName="composite" presStyleCnt="0"/>
      <dgm:spPr/>
      <dgm:t>
        <a:bodyPr/>
        <a:lstStyle/>
        <a:p>
          <a:endParaRPr lang="zh-CN" altLang="en-US"/>
        </a:p>
      </dgm:t>
    </dgm:pt>
    <dgm:pt modelId="{FD00538C-AD46-44D4-BAD8-E2AF5D733166}" type="pres">
      <dgm:prSet presAssocID="{319A7A7B-376E-4AFB-9CC5-EBCDB7482F9F}" presName="parTx" presStyleLbl="alignNode1" presStyleIdx="1" presStyleCnt="4">
        <dgm:presLayoutVars>
          <dgm:chMax val="0"/>
          <dgm:chPref val="0"/>
          <dgm:bulletEnabled val="1"/>
        </dgm:presLayoutVars>
      </dgm:prSet>
      <dgm:spPr/>
      <dgm:t>
        <a:bodyPr/>
        <a:lstStyle/>
        <a:p>
          <a:endParaRPr lang="zh-CN" altLang="en-US"/>
        </a:p>
      </dgm:t>
    </dgm:pt>
    <dgm:pt modelId="{20287C72-3AAB-4957-B6C5-CFD412CA4004}" type="pres">
      <dgm:prSet presAssocID="{319A7A7B-376E-4AFB-9CC5-EBCDB7482F9F}" presName="desTx" presStyleLbl="alignAccFollowNode1" presStyleIdx="1" presStyleCnt="4">
        <dgm:presLayoutVars>
          <dgm:bulletEnabled val="1"/>
        </dgm:presLayoutVars>
      </dgm:prSet>
      <dgm:spPr/>
      <dgm:t>
        <a:bodyPr/>
        <a:lstStyle/>
        <a:p>
          <a:endParaRPr lang="zh-CN" altLang="en-US"/>
        </a:p>
      </dgm:t>
    </dgm:pt>
    <dgm:pt modelId="{6A26AE12-1D6E-4039-B298-38C2DE4C7B21}" type="pres">
      <dgm:prSet presAssocID="{8AFACC4D-6C6E-4876-8FD5-3869E1EDBDE4}" presName="space" presStyleCnt="0"/>
      <dgm:spPr/>
      <dgm:t>
        <a:bodyPr/>
        <a:lstStyle/>
        <a:p>
          <a:endParaRPr lang="zh-CN" altLang="en-US"/>
        </a:p>
      </dgm:t>
    </dgm:pt>
    <dgm:pt modelId="{20780324-8726-414D-B795-E2FEB5B23D1F}" type="pres">
      <dgm:prSet presAssocID="{08F24174-A4CD-4CBD-8335-14D9376FF6E3}" presName="composite" presStyleCnt="0"/>
      <dgm:spPr/>
      <dgm:t>
        <a:bodyPr/>
        <a:lstStyle/>
        <a:p>
          <a:endParaRPr lang="zh-CN" altLang="en-US"/>
        </a:p>
      </dgm:t>
    </dgm:pt>
    <dgm:pt modelId="{7399F8E4-3398-4F24-8B93-EF205C1A17DD}" type="pres">
      <dgm:prSet presAssocID="{08F24174-A4CD-4CBD-8335-14D9376FF6E3}" presName="parTx" presStyleLbl="alignNode1" presStyleIdx="2" presStyleCnt="4">
        <dgm:presLayoutVars>
          <dgm:chMax val="0"/>
          <dgm:chPref val="0"/>
          <dgm:bulletEnabled val="1"/>
        </dgm:presLayoutVars>
      </dgm:prSet>
      <dgm:spPr/>
      <dgm:t>
        <a:bodyPr/>
        <a:lstStyle/>
        <a:p>
          <a:endParaRPr lang="zh-CN" altLang="en-US"/>
        </a:p>
      </dgm:t>
    </dgm:pt>
    <dgm:pt modelId="{6D9D0ABC-12BC-42FD-B32D-F484BB2E955B}" type="pres">
      <dgm:prSet presAssocID="{08F24174-A4CD-4CBD-8335-14D9376FF6E3}" presName="desTx" presStyleLbl="alignAccFollowNode1" presStyleIdx="2" presStyleCnt="4">
        <dgm:presLayoutVars>
          <dgm:bulletEnabled val="1"/>
        </dgm:presLayoutVars>
      </dgm:prSet>
      <dgm:spPr/>
      <dgm:t>
        <a:bodyPr/>
        <a:lstStyle/>
        <a:p>
          <a:endParaRPr lang="zh-CN" altLang="en-US"/>
        </a:p>
      </dgm:t>
    </dgm:pt>
    <dgm:pt modelId="{E7524E08-1133-4096-844A-1A2E44376D33}" type="pres">
      <dgm:prSet presAssocID="{C775B678-3D25-4885-ADF3-A065374FD825}" presName="space" presStyleCnt="0"/>
      <dgm:spPr/>
      <dgm:t>
        <a:bodyPr/>
        <a:lstStyle/>
        <a:p>
          <a:endParaRPr lang="zh-CN" altLang="en-US"/>
        </a:p>
      </dgm:t>
    </dgm:pt>
    <dgm:pt modelId="{277AC9B6-C7E5-40F1-B49C-45CA75DD1A4D}" type="pres">
      <dgm:prSet presAssocID="{57A28028-77D2-4277-9970-63BACBD13F4D}" presName="composite" presStyleCnt="0"/>
      <dgm:spPr/>
      <dgm:t>
        <a:bodyPr/>
        <a:lstStyle/>
        <a:p>
          <a:endParaRPr lang="zh-CN" altLang="en-US"/>
        </a:p>
      </dgm:t>
    </dgm:pt>
    <dgm:pt modelId="{FAF5B232-2A05-4F6E-9405-2E49A439F1EF}" type="pres">
      <dgm:prSet presAssocID="{57A28028-77D2-4277-9970-63BACBD13F4D}" presName="parTx" presStyleLbl="alignNode1" presStyleIdx="3" presStyleCnt="4">
        <dgm:presLayoutVars>
          <dgm:chMax val="0"/>
          <dgm:chPref val="0"/>
          <dgm:bulletEnabled val="1"/>
        </dgm:presLayoutVars>
      </dgm:prSet>
      <dgm:spPr/>
      <dgm:t>
        <a:bodyPr/>
        <a:lstStyle/>
        <a:p>
          <a:endParaRPr lang="zh-CN" altLang="en-US"/>
        </a:p>
      </dgm:t>
    </dgm:pt>
    <dgm:pt modelId="{796411D0-3C4E-434A-B4E1-D99091C107BB}" type="pres">
      <dgm:prSet presAssocID="{57A28028-77D2-4277-9970-63BACBD13F4D}" presName="desTx" presStyleLbl="alignAccFollowNode1" presStyleIdx="3" presStyleCnt="4">
        <dgm:presLayoutVars>
          <dgm:bulletEnabled val="1"/>
        </dgm:presLayoutVars>
      </dgm:prSet>
      <dgm:spPr/>
      <dgm:t>
        <a:bodyPr/>
        <a:lstStyle/>
        <a:p>
          <a:endParaRPr lang="zh-CN" altLang="en-US"/>
        </a:p>
      </dgm:t>
    </dgm:pt>
  </dgm:ptLst>
  <dgm:cxnLst>
    <dgm:cxn modelId="{AE047D9A-9263-4186-BBCD-B7945977247E}" srcId="{12385A7F-B2E3-47DE-997D-4996FF4ADAE4}" destId="{F563B7B6-DF65-4E9F-A4B2-18AE58DD2D84}" srcOrd="3" destOrd="0" parTransId="{1A1053CD-4DE4-4BD7-889A-9810F16EDAE9}" sibTransId="{0CEB9BD9-79EB-48EF-BFF3-203ECB2A15A8}"/>
    <dgm:cxn modelId="{34709A4F-DE0B-474A-8469-E4FFD58D6AF7}" type="presOf" srcId="{0307DB1A-96AD-4ADC-BE9D-590E3FB361EC}" destId="{EE23FAF4-8768-4D90-A6BC-9C48AEA9AA1F}" srcOrd="0" destOrd="8" presId="urn:microsoft.com/office/officeart/2005/8/layout/hList1"/>
    <dgm:cxn modelId="{BD9D6C3F-9C30-44CF-96D1-362F487D3B59}" type="presOf" srcId="{17FA2C77-5AA6-43AF-8A82-2BDF371527DE}" destId="{796411D0-3C4E-434A-B4E1-D99091C107BB}" srcOrd="0" destOrd="1" presId="urn:microsoft.com/office/officeart/2005/8/layout/hList1"/>
    <dgm:cxn modelId="{91ABA8FC-08D6-41E1-B08C-F70E6BFE5686}" type="presOf" srcId="{40E2F6DA-AB5B-4BBE-BA42-38C9A9CEC691}" destId="{20287C72-3AAB-4957-B6C5-CFD412CA4004}" srcOrd="0" destOrd="1" presId="urn:microsoft.com/office/officeart/2005/8/layout/hList1"/>
    <dgm:cxn modelId="{72B14A77-152F-4A47-BE75-774A7CADB7E9}" srcId="{319A7A7B-376E-4AFB-9CC5-EBCDB7482F9F}" destId="{263C32CA-1010-4F62-A32E-45944099A3C8}" srcOrd="3" destOrd="0" parTransId="{1DAA29C1-59E7-4688-A541-C98DF1FB601F}" sibTransId="{F8E28B03-7489-4042-92EF-BF1FFB1D4D30}"/>
    <dgm:cxn modelId="{E3F650BC-8AE0-4E4D-B5C9-49CEB80150FD}" srcId="{12385A7F-B2E3-47DE-997D-4996FF4ADAE4}" destId="{2EF5E0E8-BE3A-4E0F-BA2F-BA8353E662E2}" srcOrd="7" destOrd="0" parTransId="{5D9A2180-3480-4205-9C68-FC2EE58DE513}" sibTransId="{75BB2188-EC83-4FA0-AC05-13A4EE0A7196}"/>
    <dgm:cxn modelId="{8BB1651C-95FA-4116-9CAB-E99EF2020F61}" srcId="{12385A7F-B2E3-47DE-997D-4996FF4ADAE4}" destId="{B9D80B6A-426E-4367-A50F-2C92EFE309BC}" srcOrd="9" destOrd="0" parTransId="{653219A1-374D-48AE-91F0-A84C70E8378E}" sibTransId="{EE2A66C5-D137-4D45-86F8-7C3A4FF117CD}"/>
    <dgm:cxn modelId="{B7EFB546-AA24-4C72-AD32-D5D2EFC1ABAB}" srcId="{319A7A7B-376E-4AFB-9CC5-EBCDB7482F9F}" destId="{40E2F6DA-AB5B-4BBE-BA42-38C9A9CEC691}" srcOrd="1" destOrd="0" parTransId="{A7D427D1-1F4E-4898-8D57-75DBD9175142}" sibTransId="{ADA58A91-4CA2-446A-AB80-2384EBA9E6B2}"/>
    <dgm:cxn modelId="{D7925A2E-6B9F-4E66-A61D-B85F1380B22F}" srcId="{12385A7F-B2E3-47DE-997D-4996FF4ADAE4}" destId="{EBD88137-22AE-4929-9660-ABBDEAEA29BA}" srcOrd="5" destOrd="0" parTransId="{A6FDE5D6-57D0-4D0A-B827-F7078E41A3A4}" sibTransId="{51643034-96B3-4883-919B-EF639A55C62E}"/>
    <dgm:cxn modelId="{74869E8F-3FD7-445B-AD20-DEE354029E14}" srcId="{57A28028-77D2-4277-9970-63BACBD13F4D}" destId="{41EBC1AB-360E-4B9C-8C49-CBCB1CFAC31E}" srcOrd="2" destOrd="0" parTransId="{5B39CC9E-C42A-4F4D-A99B-7C5AAF16EF97}" sibTransId="{3619FE43-A109-4F45-812B-B881E8A4D452}"/>
    <dgm:cxn modelId="{0CF8A7E8-B905-460F-B594-58E7C2D952B6}" type="presOf" srcId="{0699DB40-A198-49EC-8B53-CCB6DF54D249}" destId="{20287C72-3AAB-4957-B6C5-CFD412CA4004}" srcOrd="0" destOrd="5" presId="urn:microsoft.com/office/officeart/2005/8/layout/hList1"/>
    <dgm:cxn modelId="{330CA0AA-5649-42EC-9A49-4BACE5ACA82C}" type="presOf" srcId="{9075A47C-91B5-4890-B46A-2FCFC80F339C}" destId="{6D9D0ABC-12BC-42FD-B32D-F484BB2E955B}" srcOrd="0" destOrd="3" presId="urn:microsoft.com/office/officeart/2005/8/layout/hList1"/>
    <dgm:cxn modelId="{E9AE8FB5-0443-41EE-9605-D03BCDF0D021}" type="presOf" srcId="{8A5E98F2-3EEE-4EAE-B6DA-25BB7E1B620A}" destId="{796411D0-3C4E-434A-B4E1-D99091C107BB}" srcOrd="0" destOrd="0" presId="urn:microsoft.com/office/officeart/2005/8/layout/hList1"/>
    <dgm:cxn modelId="{9F36A054-26D2-40D4-882E-4811CFA9CFD6}" srcId="{A5587D8A-F7F7-4405-AA88-A677C8E061CD}" destId="{319A7A7B-376E-4AFB-9CC5-EBCDB7482F9F}" srcOrd="1" destOrd="0" parTransId="{FA3F9CE9-5FC5-4926-A4E4-E2B255192240}" sibTransId="{8AFACC4D-6C6E-4876-8FD5-3869E1EDBDE4}"/>
    <dgm:cxn modelId="{D9F9FEF4-8FC4-4E59-AE1B-AA7FECB9D77E}" type="presOf" srcId="{F5BAECF3-D619-4A9E-8AB1-982C2A325F52}" destId="{6D9D0ABC-12BC-42FD-B32D-F484BB2E955B}" srcOrd="0" destOrd="4" presId="urn:microsoft.com/office/officeart/2005/8/layout/hList1"/>
    <dgm:cxn modelId="{CC8B7487-22F9-4922-80AB-052677A37047}" type="presOf" srcId="{D8C4CA14-D911-4B37-999B-09BD855AF5BF}" destId="{20287C72-3AAB-4957-B6C5-CFD412CA4004}" srcOrd="0" destOrd="0" presId="urn:microsoft.com/office/officeart/2005/8/layout/hList1"/>
    <dgm:cxn modelId="{05C1B23E-D296-4762-8186-707D7BA42E54}" srcId="{08F24174-A4CD-4CBD-8335-14D9376FF6E3}" destId="{9F225015-9585-428B-A5AF-6F85FB018702}" srcOrd="6" destOrd="0" parTransId="{96E20922-F92D-4DD7-91C1-89AA58D8C5D0}" sibTransId="{DE4FC9B7-631B-43FC-9E65-721356FF2B1B}"/>
    <dgm:cxn modelId="{06F4C7E9-1555-43FD-9497-226E5A780EFE}" type="presOf" srcId="{A5587D8A-F7F7-4405-AA88-A677C8E061CD}" destId="{56B5842B-3116-4832-9713-298705147BDE}" srcOrd="0" destOrd="0" presId="urn:microsoft.com/office/officeart/2005/8/layout/hList1"/>
    <dgm:cxn modelId="{9BC7FA53-4C11-4AF5-88B7-1716C11084A5}" srcId="{319A7A7B-376E-4AFB-9CC5-EBCDB7482F9F}" destId="{A3BF1A4B-0F2A-4B81-89CD-8E82EEFC59AB}" srcOrd="2" destOrd="0" parTransId="{AD717B4A-DFB2-46E7-ACB9-B95FA21E435D}" sibTransId="{793640CF-F7CD-446B-BD32-B16E9406A2B6}"/>
    <dgm:cxn modelId="{2DAFB47D-F949-436B-8A65-A5DAF249B5C8}" srcId="{12385A7F-B2E3-47DE-997D-4996FF4ADAE4}" destId="{9B2A35D2-BED9-4E81-8117-834997686816}" srcOrd="2" destOrd="0" parTransId="{AC151406-7FCA-4D17-AB70-D38117D04515}" sibTransId="{D84CBA9F-DE9D-4507-8EA7-AE46AF3466FB}"/>
    <dgm:cxn modelId="{8A66A4B7-D8E5-4A7D-A03C-457AE9CF0D6D}" type="presOf" srcId="{35C5DDDD-6D03-4DE5-B50E-66DF9535C6A9}" destId="{6D9D0ABC-12BC-42FD-B32D-F484BB2E955B}" srcOrd="0" destOrd="5" presId="urn:microsoft.com/office/officeart/2005/8/layout/hList1"/>
    <dgm:cxn modelId="{1E9972D3-5D5B-4540-9F5B-205D71D8318E}" srcId="{08F24174-A4CD-4CBD-8335-14D9376FF6E3}" destId="{9075A47C-91B5-4890-B46A-2FCFC80F339C}" srcOrd="3" destOrd="0" parTransId="{16AC447C-BEE3-4885-924A-679C2188CD7D}" sibTransId="{1DF7BD3A-0BC7-4431-A3E4-B449859E23F5}"/>
    <dgm:cxn modelId="{D6FED3E7-C12C-4E43-84FE-D9560D0DEFD5}" type="presOf" srcId="{6DE3DC27-C894-4548-B926-C3390321CA6A}" destId="{EE23FAF4-8768-4D90-A6BC-9C48AEA9AA1F}" srcOrd="0" destOrd="1" presId="urn:microsoft.com/office/officeart/2005/8/layout/hList1"/>
    <dgm:cxn modelId="{82FD2D26-89D1-4BE2-AE4E-29B4966789D6}" type="presOf" srcId="{4318ABA4-0340-4450-980D-09834F0884E4}" destId="{796411D0-3C4E-434A-B4E1-D99091C107BB}" srcOrd="0" destOrd="3" presId="urn:microsoft.com/office/officeart/2005/8/layout/hList1"/>
    <dgm:cxn modelId="{3884E593-35EB-4D61-8E97-974310960F56}" srcId="{57A28028-77D2-4277-9970-63BACBD13F4D}" destId="{E2D9A33B-56C0-4BEB-8430-F0FF883CE743}" srcOrd="5" destOrd="0" parTransId="{D6BF8A8B-FC16-4D97-833D-9F4FB85AEB67}" sibTransId="{EE8541B7-6291-49A0-8D09-45771921C73D}"/>
    <dgm:cxn modelId="{A5C157B0-3346-4871-9AF1-1CCA8DC6E9EF}" srcId="{12385A7F-B2E3-47DE-997D-4996FF4ADAE4}" destId="{A0303C04-8C8A-4DAD-AAD9-EE32896C7E55}" srcOrd="4" destOrd="0" parTransId="{DD15930E-4454-46EB-9FE0-DC121D9A9138}" sibTransId="{CE665539-CED4-4395-88FA-C52684FAB4B2}"/>
    <dgm:cxn modelId="{15CE1FA6-0E7C-42DB-856F-E64CF17AFE45}" srcId="{319A7A7B-376E-4AFB-9CC5-EBCDB7482F9F}" destId="{80E71593-A577-4032-8C9A-E945F2204C0C}" srcOrd="6" destOrd="0" parTransId="{4AB9BA81-BEF2-4FFA-AD01-772E4275C8DA}" sibTransId="{21E9A853-B8BE-45A8-86D8-EA774F173B1F}"/>
    <dgm:cxn modelId="{36BA2953-5DC2-40F3-8CBD-C721F80F23FE}" type="presOf" srcId="{EBD88137-22AE-4929-9660-ABBDEAEA29BA}" destId="{EE23FAF4-8768-4D90-A6BC-9C48AEA9AA1F}" srcOrd="0" destOrd="5" presId="urn:microsoft.com/office/officeart/2005/8/layout/hList1"/>
    <dgm:cxn modelId="{984FDD5A-2853-4853-B1F9-9625D7B4335F}" srcId="{A5587D8A-F7F7-4405-AA88-A677C8E061CD}" destId="{12385A7F-B2E3-47DE-997D-4996FF4ADAE4}" srcOrd="0" destOrd="0" parTransId="{3B01F3BB-ED10-4ED0-9B72-321FA69205D3}" sibTransId="{559E3E90-53F8-4E5B-9A9A-608772AFA637}"/>
    <dgm:cxn modelId="{92335DE8-72C7-4BC3-8C50-CEFF764DB9D1}" srcId="{08F24174-A4CD-4CBD-8335-14D9376FF6E3}" destId="{35C5DDDD-6D03-4DE5-B50E-66DF9535C6A9}" srcOrd="5" destOrd="0" parTransId="{9802C85F-BAAD-43DD-A467-C554AB28CFBE}" sibTransId="{C5865EDC-256A-429B-9438-94166709F446}"/>
    <dgm:cxn modelId="{186CD539-1275-4E1E-9151-45A2A0133583}" srcId="{12385A7F-B2E3-47DE-997D-4996FF4ADAE4}" destId="{6DE3DC27-C894-4548-B926-C3390321CA6A}" srcOrd="1" destOrd="0" parTransId="{EBBB56A6-8686-4BC6-8EFF-015A684E0FCA}" sibTransId="{4457B3D4-DBD7-41EF-864E-CDBDC419703D}"/>
    <dgm:cxn modelId="{CECA8093-8C9B-42CE-BB99-895C3F8E9EC0}" srcId="{12385A7F-B2E3-47DE-997D-4996FF4ADAE4}" destId="{BCA700CC-BDB5-4FE9-9640-9C264D5AF3BD}" srcOrd="10" destOrd="0" parTransId="{DC415AD4-8DC4-4050-BC5F-AF71524697F7}" sibTransId="{0AC73A27-9CBD-4FF2-BA4F-91AA4A37D598}"/>
    <dgm:cxn modelId="{30C4AEEC-21D3-4D5B-890A-600D1EA2604F}" srcId="{319A7A7B-376E-4AFB-9CC5-EBCDB7482F9F}" destId="{1B5965B6-A33E-442A-9A25-8A2D8EB23093}" srcOrd="4" destOrd="0" parTransId="{1FD0670E-CB38-440E-B57C-C5A7BF1F878A}" sibTransId="{956F284E-D391-4F01-ACE4-8E8F4D3C6640}"/>
    <dgm:cxn modelId="{4C9B4202-25CA-40F9-930E-F6A64404A130}" type="presOf" srcId="{9F225015-9585-428B-A5AF-6F85FB018702}" destId="{6D9D0ABC-12BC-42FD-B32D-F484BB2E955B}" srcOrd="0" destOrd="6" presId="urn:microsoft.com/office/officeart/2005/8/layout/hList1"/>
    <dgm:cxn modelId="{A5F110F3-1601-45EA-949A-8E73B9D86ABC}" srcId="{57A28028-77D2-4277-9970-63BACBD13F4D}" destId="{17FA2C77-5AA6-43AF-8A82-2BDF371527DE}" srcOrd="1" destOrd="0" parTransId="{17223CD6-96BF-45A1-8ADE-3CAB1969ADDE}" sibTransId="{BE6F1FC0-3A4C-458E-A208-587695AC9D5B}"/>
    <dgm:cxn modelId="{92EBC853-E5FB-4005-97D6-5FA107B39C53}" type="presOf" srcId="{263C32CA-1010-4F62-A32E-45944099A3C8}" destId="{20287C72-3AAB-4957-B6C5-CFD412CA4004}" srcOrd="0" destOrd="3" presId="urn:microsoft.com/office/officeart/2005/8/layout/hList1"/>
    <dgm:cxn modelId="{2C8F5B17-361D-4247-A35E-0D6F7146F601}" type="presOf" srcId="{097D7BC2-8D15-4CF4-8576-879C3E19D053}" destId="{EE23FAF4-8768-4D90-A6BC-9C48AEA9AA1F}" srcOrd="0" destOrd="6" presId="urn:microsoft.com/office/officeart/2005/8/layout/hList1"/>
    <dgm:cxn modelId="{7131A8F7-89F2-47DC-B6D7-A6AA68013579}" type="presOf" srcId="{57A28028-77D2-4277-9970-63BACBD13F4D}" destId="{FAF5B232-2A05-4F6E-9405-2E49A439F1EF}" srcOrd="0" destOrd="0" presId="urn:microsoft.com/office/officeart/2005/8/layout/hList1"/>
    <dgm:cxn modelId="{CC517240-8CCC-4B2F-B3AB-61FEEFCC0ED2}" type="presOf" srcId="{A8A3157D-EE20-4082-BE81-0BCA8A4646C2}" destId="{6D9D0ABC-12BC-42FD-B32D-F484BB2E955B}" srcOrd="0" destOrd="2" presId="urn:microsoft.com/office/officeart/2005/8/layout/hList1"/>
    <dgm:cxn modelId="{6AD69892-866B-4A44-A56F-54A360F818FF}" type="presOf" srcId="{80E71593-A577-4032-8C9A-E945F2204C0C}" destId="{20287C72-3AAB-4957-B6C5-CFD412CA4004}" srcOrd="0" destOrd="6" presId="urn:microsoft.com/office/officeart/2005/8/layout/hList1"/>
    <dgm:cxn modelId="{85F102D9-385B-40D4-96EF-2AC7549D1A1B}" type="presOf" srcId="{1FA9CEC1-D6D2-4480-AA4B-91E527F14244}" destId="{796411D0-3C4E-434A-B4E1-D99091C107BB}" srcOrd="0" destOrd="4" presId="urn:microsoft.com/office/officeart/2005/8/layout/hList1"/>
    <dgm:cxn modelId="{9799A315-573A-43EB-AC3A-AD12AD5562DE}" srcId="{A5587D8A-F7F7-4405-AA88-A677C8E061CD}" destId="{08F24174-A4CD-4CBD-8335-14D9376FF6E3}" srcOrd="2" destOrd="0" parTransId="{C8C67AA3-5412-4FDA-8649-5A4B26406DFB}" sibTransId="{C775B678-3D25-4885-ADF3-A065374FD825}"/>
    <dgm:cxn modelId="{0BA38EE7-8A0B-45BF-BCD6-596CF5CDFED0}" srcId="{12385A7F-B2E3-47DE-997D-4996FF4ADAE4}" destId="{6EE84440-A179-442E-AC6F-3D005F19E6C4}" srcOrd="0" destOrd="0" parTransId="{10CD1C4A-02F9-4FEC-8B74-AB681FFB2333}" sibTransId="{580129FE-90E6-4951-A502-48AD1DAFAB12}"/>
    <dgm:cxn modelId="{3F24DEE1-25BC-4856-A3DC-72EDC4D27173}" srcId="{08F24174-A4CD-4CBD-8335-14D9376FF6E3}" destId="{B198D8EF-D3D0-468B-A758-0F3475BDF54E}" srcOrd="1" destOrd="0" parTransId="{5BF9BEBC-1863-4D06-8E3B-E47F8FB6B094}" sibTransId="{78952575-451A-49FA-8465-A044DD8EA0C6}"/>
    <dgm:cxn modelId="{656AF02A-E25F-405C-9B8E-BCFA970D32D1}" srcId="{319A7A7B-376E-4AFB-9CC5-EBCDB7482F9F}" destId="{0699DB40-A198-49EC-8B53-CCB6DF54D249}" srcOrd="5" destOrd="0" parTransId="{4FB25A25-E685-4E42-8DCA-55CB839428D0}" sibTransId="{8A29846E-D5EA-4F60-A982-4FB92BF901DE}"/>
    <dgm:cxn modelId="{8DC75681-AC05-46E6-BCF6-BC750E03703B}" srcId="{08F24174-A4CD-4CBD-8335-14D9376FF6E3}" destId="{A425C22B-B874-4CA8-AA2D-50F84A410D8F}" srcOrd="0" destOrd="0" parTransId="{A656AD7F-5664-42F7-BB79-4AEDDE268862}" sibTransId="{878132CC-0E18-4F51-9046-9EF70480ECFC}"/>
    <dgm:cxn modelId="{95D3A1B4-7A5A-4813-BE4E-CE9EAB70AB06}" type="presOf" srcId="{BCA700CC-BDB5-4FE9-9640-9C264D5AF3BD}" destId="{EE23FAF4-8768-4D90-A6BC-9C48AEA9AA1F}" srcOrd="0" destOrd="10" presId="urn:microsoft.com/office/officeart/2005/8/layout/hList1"/>
    <dgm:cxn modelId="{89DA3405-AB33-4405-9FFF-4C2BA08CAEC7}" type="presOf" srcId="{6EE84440-A179-442E-AC6F-3D005F19E6C4}" destId="{EE23FAF4-8768-4D90-A6BC-9C48AEA9AA1F}" srcOrd="0" destOrd="0" presId="urn:microsoft.com/office/officeart/2005/8/layout/hList1"/>
    <dgm:cxn modelId="{77756A24-1C71-4E22-93C0-7C5A397ACBA7}" type="presOf" srcId="{12385A7F-B2E3-47DE-997D-4996FF4ADAE4}" destId="{81E0275B-AF3D-4299-B200-D296AD9C71FB}" srcOrd="0" destOrd="0" presId="urn:microsoft.com/office/officeart/2005/8/layout/hList1"/>
    <dgm:cxn modelId="{10D323CA-9B2D-42BB-975C-905B574DAB9C}" type="presOf" srcId="{9B2A35D2-BED9-4E81-8117-834997686816}" destId="{EE23FAF4-8768-4D90-A6BC-9C48AEA9AA1F}" srcOrd="0" destOrd="2" presId="urn:microsoft.com/office/officeart/2005/8/layout/hList1"/>
    <dgm:cxn modelId="{6DC71E2F-C665-478A-81A2-3713D7144273}" type="presOf" srcId="{2EF5E0E8-BE3A-4E0F-BA2F-BA8353E662E2}" destId="{EE23FAF4-8768-4D90-A6BC-9C48AEA9AA1F}" srcOrd="0" destOrd="7" presId="urn:microsoft.com/office/officeart/2005/8/layout/hList1"/>
    <dgm:cxn modelId="{8BC947DA-66D7-447C-BD51-8F9E80924241}" srcId="{57A28028-77D2-4277-9970-63BACBD13F4D}" destId="{1FA9CEC1-D6D2-4480-AA4B-91E527F14244}" srcOrd="4" destOrd="0" parTransId="{5410621C-23A2-4F5E-A696-F91658DD7C9E}" sibTransId="{39347821-5DCC-4B67-9947-A774935B134F}"/>
    <dgm:cxn modelId="{27F2E22B-005D-4C6A-A015-72D12B3F6693}" srcId="{319A7A7B-376E-4AFB-9CC5-EBCDB7482F9F}" destId="{D8C4CA14-D911-4B37-999B-09BD855AF5BF}" srcOrd="0" destOrd="0" parTransId="{219974A8-5B53-4C9F-9B08-D9CA40CD64C1}" sibTransId="{9936B20B-4B1F-41D5-B6FF-1ACCD1BDA01A}"/>
    <dgm:cxn modelId="{B5E03AB7-5D4C-4967-99DC-0636C6023BE6}" type="presOf" srcId="{A425C22B-B874-4CA8-AA2D-50F84A410D8F}" destId="{6D9D0ABC-12BC-42FD-B32D-F484BB2E955B}" srcOrd="0" destOrd="0" presId="urn:microsoft.com/office/officeart/2005/8/layout/hList1"/>
    <dgm:cxn modelId="{6FE5CD27-150F-4876-9CAA-409EE7C67724}" type="presOf" srcId="{1B5965B6-A33E-442A-9A25-8A2D8EB23093}" destId="{20287C72-3AAB-4957-B6C5-CFD412CA4004}" srcOrd="0" destOrd="4" presId="urn:microsoft.com/office/officeart/2005/8/layout/hList1"/>
    <dgm:cxn modelId="{94E24DC7-F227-4F5A-AC5D-79422B341580}" srcId="{08F24174-A4CD-4CBD-8335-14D9376FF6E3}" destId="{A8A3157D-EE20-4082-BE81-0BCA8A4646C2}" srcOrd="2" destOrd="0" parTransId="{6BD45D7A-2C46-4023-ACBC-9E98F41E01DC}" sibTransId="{F39EAB1B-AA0C-4C6E-B9D7-256A59809647}"/>
    <dgm:cxn modelId="{51DF772A-3FBA-458C-B9B9-A620B7A745A6}" type="presOf" srcId="{A3BF1A4B-0F2A-4B81-89CD-8E82EEFC59AB}" destId="{20287C72-3AAB-4957-B6C5-CFD412CA4004}" srcOrd="0" destOrd="2" presId="urn:microsoft.com/office/officeart/2005/8/layout/hList1"/>
    <dgm:cxn modelId="{57D4A8DB-BEDE-422D-86F8-241E85CD7603}" type="presOf" srcId="{E2D9A33B-56C0-4BEB-8430-F0FF883CE743}" destId="{796411D0-3C4E-434A-B4E1-D99091C107BB}" srcOrd="0" destOrd="5" presId="urn:microsoft.com/office/officeart/2005/8/layout/hList1"/>
    <dgm:cxn modelId="{AD27BE0F-B037-4E11-B06D-B0BC54A8C62C}" type="presOf" srcId="{41EBC1AB-360E-4B9C-8C49-CBCB1CFAC31E}" destId="{796411D0-3C4E-434A-B4E1-D99091C107BB}" srcOrd="0" destOrd="2" presId="urn:microsoft.com/office/officeart/2005/8/layout/hList1"/>
    <dgm:cxn modelId="{9BBD3746-5A5A-4000-A36F-4A5BD4802DC1}" type="presOf" srcId="{08F24174-A4CD-4CBD-8335-14D9376FF6E3}" destId="{7399F8E4-3398-4F24-8B93-EF205C1A17DD}" srcOrd="0" destOrd="0" presId="urn:microsoft.com/office/officeart/2005/8/layout/hList1"/>
    <dgm:cxn modelId="{9A58DE42-B05D-4377-8857-DB3FF58D4134}" type="presOf" srcId="{B198D8EF-D3D0-468B-A758-0F3475BDF54E}" destId="{6D9D0ABC-12BC-42FD-B32D-F484BB2E955B}" srcOrd="0" destOrd="1" presId="urn:microsoft.com/office/officeart/2005/8/layout/hList1"/>
    <dgm:cxn modelId="{B3281B82-6194-442D-8C43-0F27C1FC81F9}" srcId="{A5587D8A-F7F7-4405-AA88-A677C8E061CD}" destId="{57A28028-77D2-4277-9970-63BACBD13F4D}" srcOrd="3" destOrd="0" parTransId="{7BF52FAA-664D-40BD-BE7E-2F486B71085D}" sibTransId="{76A3073E-5C78-4F3B-A19C-56AE1B040A80}"/>
    <dgm:cxn modelId="{30B704AF-072B-44EE-A01C-E34667C81C94}" srcId="{57A28028-77D2-4277-9970-63BACBD13F4D}" destId="{4318ABA4-0340-4450-980D-09834F0884E4}" srcOrd="3" destOrd="0" parTransId="{FC136A0E-AE92-41FF-8A13-F79C4B2E40AA}" sibTransId="{D0643A55-0A35-4EE5-92F0-0699FC581627}"/>
    <dgm:cxn modelId="{DB41FEA6-7D50-4BD7-AF8A-6AF28CD56DC6}" srcId="{12385A7F-B2E3-47DE-997D-4996FF4ADAE4}" destId="{097D7BC2-8D15-4CF4-8576-879C3E19D053}" srcOrd="6" destOrd="0" parTransId="{EFA90E66-1C7B-4601-9669-425ACCB0CE0F}" sibTransId="{C3B811FE-DC2B-46A8-8EAF-07A3011A7914}"/>
    <dgm:cxn modelId="{AF5BED4A-4FC3-4CB5-B351-0C82BA0C9F48}" type="presOf" srcId="{319A7A7B-376E-4AFB-9CC5-EBCDB7482F9F}" destId="{FD00538C-AD46-44D4-BAD8-E2AF5D733166}" srcOrd="0" destOrd="0" presId="urn:microsoft.com/office/officeart/2005/8/layout/hList1"/>
    <dgm:cxn modelId="{37ADEA27-C051-47C0-98FF-8A2D10D5B9BE}" type="presOf" srcId="{A0303C04-8C8A-4DAD-AAD9-EE32896C7E55}" destId="{EE23FAF4-8768-4D90-A6BC-9C48AEA9AA1F}" srcOrd="0" destOrd="4" presId="urn:microsoft.com/office/officeart/2005/8/layout/hList1"/>
    <dgm:cxn modelId="{39ECB338-E5A8-4C0E-ADE3-A34F4D3305C6}" srcId="{12385A7F-B2E3-47DE-997D-4996FF4ADAE4}" destId="{0307DB1A-96AD-4ADC-BE9D-590E3FB361EC}" srcOrd="8" destOrd="0" parTransId="{08BDE0AD-33FE-4192-A31E-9E7DBAF1FE96}" sibTransId="{1F1D3424-7808-41EF-A0C1-15E8498CD07C}"/>
    <dgm:cxn modelId="{DFC34165-C682-41D0-82ED-9428953D3879}" srcId="{57A28028-77D2-4277-9970-63BACBD13F4D}" destId="{8A5E98F2-3EEE-4EAE-B6DA-25BB7E1B620A}" srcOrd="0" destOrd="0" parTransId="{27FEE187-ED4F-43E5-9A92-B6C8821C22B2}" sibTransId="{626B39A1-B051-42C6-B71B-2AD50A9CEF34}"/>
    <dgm:cxn modelId="{4005C7E1-74E0-48A9-9F69-FEFC1422C20E}" type="presOf" srcId="{F563B7B6-DF65-4E9F-A4B2-18AE58DD2D84}" destId="{EE23FAF4-8768-4D90-A6BC-9C48AEA9AA1F}" srcOrd="0" destOrd="3" presId="urn:microsoft.com/office/officeart/2005/8/layout/hList1"/>
    <dgm:cxn modelId="{2B97D6CD-C965-48EF-90AE-DF0F5881FCA6}" srcId="{08F24174-A4CD-4CBD-8335-14D9376FF6E3}" destId="{F5BAECF3-D619-4A9E-8AB1-982C2A325F52}" srcOrd="4" destOrd="0" parTransId="{5F80E5EE-8D50-452D-B1AB-0FB4EEB57FA1}" sibTransId="{D76DDA2D-6858-4793-92DD-C5AEBCFCB940}"/>
    <dgm:cxn modelId="{C058171A-23E7-402E-9B38-358B8ED8B513}" type="presOf" srcId="{B9D80B6A-426E-4367-A50F-2C92EFE309BC}" destId="{EE23FAF4-8768-4D90-A6BC-9C48AEA9AA1F}" srcOrd="0" destOrd="9" presId="urn:microsoft.com/office/officeart/2005/8/layout/hList1"/>
    <dgm:cxn modelId="{F5F9D532-BD25-4EF3-BC17-0F02C093092D}" type="presParOf" srcId="{56B5842B-3116-4832-9713-298705147BDE}" destId="{F6966B4F-57E2-4624-834F-264B8D923C6D}" srcOrd="0" destOrd="0" presId="urn:microsoft.com/office/officeart/2005/8/layout/hList1"/>
    <dgm:cxn modelId="{248899BA-58BE-4CD0-A59F-C01D9ECC1D46}" type="presParOf" srcId="{F6966B4F-57E2-4624-834F-264B8D923C6D}" destId="{81E0275B-AF3D-4299-B200-D296AD9C71FB}" srcOrd="0" destOrd="0" presId="urn:microsoft.com/office/officeart/2005/8/layout/hList1"/>
    <dgm:cxn modelId="{AD30E02E-884F-4B5A-86FD-0502C75FAFDE}" type="presParOf" srcId="{F6966B4F-57E2-4624-834F-264B8D923C6D}" destId="{EE23FAF4-8768-4D90-A6BC-9C48AEA9AA1F}" srcOrd="1" destOrd="0" presId="urn:microsoft.com/office/officeart/2005/8/layout/hList1"/>
    <dgm:cxn modelId="{4DC7DF3D-E238-4BD0-A7EA-EA54C8BFFDB4}" type="presParOf" srcId="{56B5842B-3116-4832-9713-298705147BDE}" destId="{1EDD5E13-C61D-41F1-80B3-FCB526A1F0DF}" srcOrd="1" destOrd="0" presId="urn:microsoft.com/office/officeart/2005/8/layout/hList1"/>
    <dgm:cxn modelId="{45361581-7BD9-4EF3-8B42-0E6926293FC6}" type="presParOf" srcId="{56B5842B-3116-4832-9713-298705147BDE}" destId="{07E02DE1-31DE-4209-9B75-C34F2D854D3C}" srcOrd="2" destOrd="0" presId="urn:microsoft.com/office/officeart/2005/8/layout/hList1"/>
    <dgm:cxn modelId="{2C29E6BC-1EB4-4964-A52C-AE2B39ECDAE6}" type="presParOf" srcId="{07E02DE1-31DE-4209-9B75-C34F2D854D3C}" destId="{FD00538C-AD46-44D4-BAD8-E2AF5D733166}" srcOrd="0" destOrd="0" presId="urn:microsoft.com/office/officeart/2005/8/layout/hList1"/>
    <dgm:cxn modelId="{588DAB11-234A-458C-84A9-9A7734B57CC1}" type="presParOf" srcId="{07E02DE1-31DE-4209-9B75-C34F2D854D3C}" destId="{20287C72-3AAB-4957-B6C5-CFD412CA4004}" srcOrd="1" destOrd="0" presId="urn:microsoft.com/office/officeart/2005/8/layout/hList1"/>
    <dgm:cxn modelId="{B292C32A-4564-43C1-B07B-4C7FDF35831E}" type="presParOf" srcId="{56B5842B-3116-4832-9713-298705147BDE}" destId="{6A26AE12-1D6E-4039-B298-38C2DE4C7B21}" srcOrd="3" destOrd="0" presId="urn:microsoft.com/office/officeart/2005/8/layout/hList1"/>
    <dgm:cxn modelId="{BA2EBD40-663A-4186-9707-ABE742A1174D}" type="presParOf" srcId="{56B5842B-3116-4832-9713-298705147BDE}" destId="{20780324-8726-414D-B795-E2FEB5B23D1F}" srcOrd="4" destOrd="0" presId="urn:microsoft.com/office/officeart/2005/8/layout/hList1"/>
    <dgm:cxn modelId="{6383A894-A27B-45A3-9C95-AE0892803DA4}" type="presParOf" srcId="{20780324-8726-414D-B795-E2FEB5B23D1F}" destId="{7399F8E4-3398-4F24-8B93-EF205C1A17DD}" srcOrd="0" destOrd="0" presId="urn:microsoft.com/office/officeart/2005/8/layout/hList1"/>
    <dgm:cxn modelId="{006B271F-3EA3-4764-88E3-2525895891AB}" type="presParOf" srcId="{20780324-8726-414D-B795-E2FEB5B23D1F}" destId="{6D9D0ABC-12BC-42FD-B32D-F484BB2E955B}" srcOrd="1" destOrd="0" presId="urn:microsoft.com/office/officeart/2005/8/layout/hList1"/>
    <dgm:cxn modelId="{70097C43-4C0F-4B39-8544-72FF109725D8}" type="presParOf" srcId="{56B5842B-3116-4832-9713-298705147BDE}" destId="{E7524E08-1133-4096-844A-1A2E44376D33}" srcOrd="5" destOrd="0" presId="urn:microsoft.com/office/officeart/2005/8/layout/hList1"/>
    <dgm:cxn modelId="{270BFA4A-66D8-4C05-A799-CF44A2CEDB2B}" type="presParOf" srcId="{56B5842B-3116-4832-9713-298705147BDE}" destId="{277AC9B6-C7E5-40F1-B49C-45CA75DD1A4D}" srcOrd="6" destOrd="0" presId="urn:microsoft.com/office/officeart/2005/8/layout/hList1"/>
    <dgm:cxn modelId="{97F2FAF6-D547-432B-8B49-25287A91CC67}" type="presParOf" srcId="{277AC9B6-C7E5-40F1-B49C-45CA75DD1A4D}" destId="{FAF5B232-2A05-4F6E-9405-2E49A439F1EF}" srcOrd="0" destOrd="0" presId="urn:microsoft.com/office/officeart/2005/8/layout/hList1"/>
    <dgm:cxn modelId="{23B113CD-EAB7-4BF2-9B83-3A6F96DCC0BA}" type="presParOf" srcId="{277AC9B6-C7E5-40F1-B49C-45CA75DD1A4D}" destId="{796411D0-3C4E-434A-B4E1-D99091C107BB}"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94C581BC-4126-4227-A9D1-307CD7127985}" type="doc">
      <dgm:prSet loTypeId="urn:microsoft.com/office/officeart/2008/layout/CaptionedPictures" loCatId="picture" qsTypeId="urn:microsoft.com/office/officeart/2005/8/quickstyle/simple2" qsCatId="simple" csTypeId="urn:microsoft.com/office/officeart/2005/8/colors/colorful5" csCatId="colorful" phldr="1"/>
      <dgm:spPr/>
      <dgm:t>
        <a:bodyPr/>
        <a:lstStyle/>
        <a:p>
          <a:endParaRPr lang="zh-CN" altLang="en-US"/>
        </a:p>
      </dgm:t>
    </dgm:pt>
    <dgm:pt modelId="{589EDF21-D452-49EA-A421-28DA92A6EDB2}">
      <dgm:prSet phldrT="[文本]" phldr="1"/>
      <dgm:spPr/>
      <dgm:t>
        <a:bodyPr/>
        <a:lstStyle/>
        <a:p>
          <a:endParaRPr lang="zh-CN" altLang="en-US"/>
        </a:p>
      </dgm:t>
    </dgm:pt>
    <dgm:pt modelId="{7D1A6A37-EADD-4D4B-B46E-8BB6E5AD050E}" type="parTrans" cxnId="{E7E7C2B5-A5B2-4826-9DBA-D3E750388ED1}">
      <dgm:prSet/>
      <dgm:spPr/>
      <dgm:t>
        <a:bodyPr/>
        <a:lstStyle/>
        <a:p>
          <a:endParaRPr lang="zh-CN" altLang="en-US"/>
        </a:p>
      </dgm:t>
    </dgm:pt>
    <dgm:pt modelId="{D75072C3-67ED-4D25-8E18-8C43AA9CB9C0}" type="sibTrans" cxnId="{E7E7C2B5-A5B2-4826-9DBA-D3E750388ED1}">
      <dgm:prSet/>
      <dgm:spPr/>
      <dgm:t>
        <a:bodyPr/>
        <a:lstStyle/>
        <a:p>
          <a:endParaRPr lang="zh-CN" altLang="en-US"/>
        </a:p>
      </dgm:t>
    </dgm:pt>
    <dgm:pt modelId="{8F4E7E76-AC66-4BFB-8D95-897CCB40BDD9}">
      <dgm:prSet phldrT="[文本]"/>
      <dgm:spPr/>
      <dgm:t>
        <a:bodyPr/>
        <a:lstStyle/>
        <a:p>
          <a:r>
            <a:rPr lang="zh-CN" altLang="en-US" dirty="0"/>
            <a:t>算法</a:t>
          </a:r>
          <a:r>
            <a:rPr lang="en-US" altLang="zh-CN" dirty="0"/>
            <a:t>jar</a:t>
          </a:r>
          <a:r>
            <a:rPr lang="zh-CN" altLang="en-US" dirty="0"/>
            <a:t>包</a:t>
          </a:r>
        </a:p>
      </dgm:t>
    </dgm:pt>
    <dgm:pt modelId="{C512C5C6-320D-41AE-8918-6F549A081811}" type="parTrans" cxnId="{E22A0309-1AE1-4987-BF2A-12F7044B9BEC}">
      <dgm:prSet/>
      <dgm:spPr/>
      <dgm:t>
        <a:bodyPr/>
        <a:lstStyle/>
        <a:p>
          <a:endParaRPr lang="zh-CN" altLang="en-US"/>
        </a:p>
      </dgm:t>
    </dgm:pt>
    <dgm:pt modelId="{BE0FFFA1-AFAA-4574-A574-25E61EBD8A87}" type="sibTrans" cxnId="{E22A0309-1AE1-4987-BF2A-12F7044B9BEC}">
      <dgm:prSet/>
      <dgm:spPr/>
      <dgm:t>
        <a:bodyPr/>
        <a:lstStyle/>
        <a:p>
          <a:endParaRPr lang="zh-CN" altLang="en-US"/>
        </a:p>
      </dgm:t>
    </dgm:pt>
    <dgm:pt modelId="{32E7CBD2-DBA5-454E-B679-093053784D82}">
      <dgm:prSet phldrT="[文本]" phldr="1"/>
      <dgm:spPr/>
      <dgm:t>
        <a:bodyPr/>
        <a:lstStyle/>
        <a:p>
          <a:endParaRPr lang="zh-CN" altLang="en-US" dirty="0"/>
        </a:p>
      </dgm:t>
    </dgm:pt>
    <dgm:pt modelId="{DE993D8D-402A-4F4A-B187-DE5BDDA3B391}" type="parTrans" cxnId="{663EDA6A-4A40-4684-889D-69E34EBC7CD6}">
      <dgm:prSet/>
      <dgm:spPr/>
      <dgm:t>
        <a:bodyPr/>
        <a:lstStyle/>
        <a:p>
          <a:endParaRPr lang="zh-CN" altLang="en-US"/>
        </a:p>
      </dgm:t>
    </dgm:pt>
    <dgm:pt modelId="{34F7E22B-663D-4A51-8B31-E007A0BD121C}" type="sibTrans" cxnId="{663EDA6A-4A40-4684-889D-69E34EBC7CD6}">
      <dgm:prSet/>
      <dgm:spPr/>
      <dgm:t>
        <a:bodyPr/>
        <a:lstStyle/>
        <a:p>
          <a:endParaRPr lang="zh-CN" altLang="en-US"/>
        </a:p>
      </dgm:t>
    </dgm:pt>
    <dgm:pt modelId="{65C3DC24-C9D2-4EE2-AB62-F0A78509C15B}">
      <dgm:prSet phldrT="[文本]"/>
      <dgm:spPr/>
      <dgm:t>
        <a:bodyPr/>
        <a:lstStyle/>
        <a:p>
          <a:r>
            <a:rPr lang="zh-CN" altLang="en-US" dirty="0"/>
            <a:t>算法类</a:t>
          </a:r>
        </a:p>
      </dgm:t>
    </dgm:pt>
    <dgm:pt modelId="{DA4EDE5B-5A76-4C1C-A388-2E160CA6DAC6}" type="parTrans" cxnId="{E5F21421-6E27-4DDE-9018-68D1C8C81E62}">
      <dgm:prSet/>
      <dgm:spPr/>
      <dgm:t>
        <a:bodyPr/>
        <a:lstStyle/>
        <a:p>
          <a:endParaRPr lang="zh-CN" altLang="en-US"/>
        </a:p>
      </dgm:t>
    </dgm:pt>
    <dgm:pt modelId="{29D8579A-58BA-44A8-8BEE-F5629F9A5036}" type="sibTrans" cxnId="{E5F21421-6E27-4DDE-9018-68D1C8C81E62}">
      <dgm:prSet/>
      <dgm:spPr/>
      <dgm:t>
        <a:bodyPr/>
        <a:lstStyle/>
        <a:p>
          <a:endParaRPr lang="zh-CN" altLang="en-US"/>
        </a:p>
      </dgm:t>
    </dgm:pt>
    <dgm:pt modelId="{0C0D4577-E306-4B99-948A-2D938FE32805}">
      <dgm:prSet phldrT="[文本]" phldr="1"/>
      <dgm:spPr/>
      <dgm:t>
        <a:bodyPr/>
        <a:lstStyle/>
        <a:p>
          <a:endParaRPr lang="zh-CN" altLang="en-US"/>
        </a:p>
      </dgm:t>
    </dgm:pt>
    <dgm:pt modelId="{FEB32107-E498-40E8-AA6E-A210917C9CA8}" type="parTrans" cxnId="{6811738F-4EF4-4DDE-B58D-E850271F95C1}">
      <dgm:prSet/>
      <dgm:spPr/>
      <dgm:t>
        <a:bodyPr/>
        <a:lstStyle/>
        <a:p>
          <a:endParaRPr lang="zh-CN" altLang="en-US"/>
        </a:p>
      </dgm:t>
    </dgm:pt>
    <dgm:pt modelId="{678AFFC5-197C-4955-B571-89EBC9B744D9}" type="sibTrans" cxnId="{6811738F-4EF4-4DDE-B58D-E850271F95C1}">
      <dgm:prSet/>
      <dgm:spPr/>
      <dgm:t>
        <a:bodyPr/>
        <a:lstStyle/>
        <a:p>
          <a:endParaRPr lang="zh-CN" altLang="en-US"/>
        </a:p>
      </dgm:t>
    </dgm:pt>
    <dgm:pt modelId="{9D75CB47-EFC4-4B95-93E1-1114FCF154FF}">
      <dgm:prSet phldrT="[文本]"/>
      <dgm:spPr/>
      <dgm:t>
        <a:bodyPr/>
        <a:lstStyle/>
        <a:p>
          <a:r>
            <a:rPr lang="zh-CN" altLang="en-US" dirty="0"/>
            <a:t>算法接口说明</a:t>
          </a:r>
        </a:p>
      </dgm:t>
    </dgm:pt>
    <dgm:pt modelId="{4CE6D85A-4372-471F-ACC8-05C806548189}" type="parTrans" cxnId="{1556019A-1E49-4BB2-99FE-DEB2146934EA}">
      <dgm:prSet/>
      <dgm:spPr/>
      <dgm:t>
        <a:bodyPr/>
        <a:lstStyle/>
        <a:p>
          <a:endParaRPr lang="zh-CN" altLang="en-US"/>
        </a:p>
      </dgm:t>
    </dgm:pt>
    <dgm:pt modelId="{5EB0F083-23A1-4800-BB9D-80CD1C044454}" type="sibTrans" cxnId="{1556019A-1E49-4BB2-99FE-DEB2146934EA}">
      <dgm:prSet/>
      <dgm:spPr/>
      <dgm:t>
        <a:bodyPr/>
        <a:lstStyle/>
        <a:p>
          <a:endParaRPr lang="zh-CN" altLang="en-US"/>
        </a:p>
      </dgm:t>
    </dgm:pt>
    <dgm:pt modelId="{ABFFAF91-3822-403F-A689-A4C96BA1FC7F}" type="pres">
      <dgm:prSet presAssocID="{94C581BC-4126-4227-A9D1-307CD7127985}" presName="Name0" presStyleCnt="0">
        <dgm:presLayoutVars>
          <dgm:chMax/>
          <dgm:chPref/>
          <dgm:dir/>
        </dgm:presLayoutVars>
      </dgm:prSet>
      <dgm:spPr/>
      <dgm:t>
        <a:bodyPr/>
        <a:lstStyle/>
        <a:p>
          <a:endParaRPr lang="zh-CN" altLang="en-US"/>
        </a:p>
      </dgm:t>
    </dgm:pt>
    <dgm:pt modelId="{BAB98161-2FC2-46CB-8F4E-37BD3EB1903E}" type="pres">
      <dgm:prSet presAssocID="{589EDF21-D452-49EA-A421-28DA92A6EDB2}" presName="composite" presStyleCnt="0">
        <dgm:presLayoutVars>
          <dgm:chMax val="1"/>
          <dgm:chPref val="1"/>
        </dgm:presLayoutVars>
      </dgm:prSet>
      <dgm:spPr/>
      <dgm:t>
        <a:bodyPr/>
        <a:lstStyle/>
        <a:p>
          <a:endParaRPr lang="zh-CN" altLang="en-US"/>
        </a:p>
      </dgm:t>
    </dgm:pt>
    <dgm:pt modelId="{BE75281E-69A8-4514-9071-8DB630A32FB7}" type="pres">
      <dgm:prSet presAssocID="{589EDF21-D452-49EA-A421-28DA92A6EDB2}" presName="Accent" presStyleLbl="trAlignAcc1" presStyleIdx="0" presStyleCnt="3" custScaleY="90050">
        <dgm:presLayoutVars>
          <dgm:chMax val="0"/>
          <dgm:chPref val="0"/>
        </dgm:presLayoutVars>
      </dgm:prSet>
      <dgm:spPr/>
      <dgm:t>
        <a:bodyPr/>
        <a:lstStyle/>
        <a:p>
          <a:endParaRPr lang="zh-CN" altLang="en-US"/>
        </a:p>
      </dgm:t>
    </dgm:pt>
    <dgm:pt modelId="{AAB13539-A34F-4237-A450-FD07D983CF2B}" type="pres">
      <dgm:prSet presAssocID="{589EDF21-D452-49EA-A421-28DA92A6EDB2}" presName="Image" presStyleLbl="alignImgPlace1" presStyleIdx="0" presStyleCnt="3" custScaleX="103992" custScaleY="51825">
        <dgm:presLayoutVars>
          <dgm:chMax val="0"/>
          <dgm:chPref val="0"/>
        </dgm:presLayoutVars>
      </dgm:prSet>
      <dgm:spPr>
        <a:blipFill rotWithShape="1">
          <a:blip xmlns:r="http://schemas.openxmlformats.org/officeDocument/2006/relationships" r:embed="rId1"/>
          <a:stretch>
            <a:fillRect/>
          </a:stretch>
        </a:blipFill>
      </dgm:spPr>
      <dgm:t>
        <a:bodyPr/>
        <a:lstStyle/>
        <a:p>
          <a:endParaRPr lang="zh-CN" altLang="en-US"/>
        </a:p>
      </dgm:t>
    </dgm:pt>
    <dgm:pt modelId="{A0354219-78C6-414F-885B-532885F2928A}" type="pres">
      <dgm:prSet presAssocID="{589EDF21-D452-49EA-A421-28DA92A6EDB2}" presName="ChildComposite" presStyleCnt="0"/>
      <dgm:spPr/>
      <dgm:t>
        <a:bodyPr/>
        <a:lstStyle/>
        <a:p>
          <a:endParaRPr lang="zh-CN" altLang="en-US"/>
        </a:p>
      </dgm:t>
    </dgm:pt>
    <dgm:pt modelId="{A2316A29-2B91-40FE-BB22-AFE684D9F9DA}" type="pres">
      <dgm:prSet presAssocID="{589EDF21-D452-49EA-A421-28DA92A6EDB2}" presName="Child" presStyleLbl="node1" presStyleIdx="0" presStyleCnt="3">
        <dgm:presLayoutVars>
          <dgm:chMax val="0"/>
          <dgm:chPref val="0"/>
          <dgm:bulletEnabled val="1"/>
        </dgm:presLayoutVars>
      </dgm:prSet>
      <dgm:spPr/>
      <dgm:t>
        <a:bodyPr/>
        <a:lstStyle/>
        <a:p>
          <a:endParaRPr lang="zh-CN" altLang="en-US"/>
        </a:p>
      </dgm:t>
    </dgm:pt>
    <dgm:pt modelId="{92643E68-9BEE-4958-85EB-5D2904F4F80D}" type="pres">
      <dgm:prSet presAssocID="{589EDF21-D452-49EA-A421-28DA92A6EDB2}" presName="Parent" presStyleLbl="revTx" presStyleIdx="0" presStyleCnt="3">
        <dgm:presLayoutVars>
          <dgm:chMax val="1"/>
          <dgm:chPref val="0"/>
          <dgm:bulletEnabled val="1"/>
        </dgm:presLayoutVars>
      </dgm:prSet>
      <dgm:spPr/>
      <dgm:t>
        <a:bodyPr/>
        <a:lstStyle/>
        <a:p>
          <a:endParaRPr lang="zh-CN" altLang="en-US"/>
        </a:p>
      </dgm:t>
    </dgm:pt>
    <dgm:pt modelId="{4E361C76-147A-442C-9005-331298290BB7}" type="pres">
      <dgm:prSet presAssocID="{D75072C3-67ED-4D25-8E18-8C43AA9CB9C0}" presName="sibTrans" presStyleCnt="0"/>
      <dgm:spPr/>
      <dgm:t>
        <a:bodyPr/>
        <a:lstStyle/>
        <a:p>
          <a:endParaRPr lang="zh-CN" altLang="en-US"/>
        </a:p>
      </dgm:t>
    </dgm:pt>
    <dgm:pt modelId="{74F8BB37-1157-499A-8F99-6CA31A696A6A}" type="pres">
      <dgm:prSet presAssocID="{32E7CBD2-DBA5-454E-B679-093053784D82}" presName="composite" presStyleCnt="0">
        <dgm:presLayoutVars>
          <dgm:chMax val="1"/>
          <dgm:chPref val="1"/>
        </dgm:presLayoutVars>
      </dgm:prSet>
      <dgm:spPr/>
      <dgm:t>
        <a:bodyPr/>
        <a:lstStyle/>
        <a:p>
          <a:endParaRPr lang="zh-CN" altLang="en-US"/>
        </a:p>
      </dgm:t>
    </dgm:pt>
    <dgm:pt modelId="{DF2806BF-C887-4380-A34B-9628A847EFA7}" type="pres">
      <dgm:prSet presAssocID="{32E7CBD2-DBA5-454E-B679-093053784D82}" presName="Accent" presStyleLbl="trAlignAcc1" presStyleIdx="1" presStyleCnt="3">
        <dgm:presLayoutVars>
          <dgm:chMax val="0"/>
          <dgm:chPref val="0"/>
        </dgm:presLayoutVars>
      </dgm:prSet>
      <dgm:spPr/>
      <dgm:t>
        <a:bodyPr/>
        <a:lstStyle/>
        <a:p>
          <a:endParaRPr lang="zh-CN" altLang="en-US"/>
        </a:p>
      </dgm:t>
    </dgm:pt>
    <dgm:pt modelId="{26E025EC-9DB3-4D9B-9BD5-ECD1A06E620D}" type="pres">
      <dgm:prSet presAssocID="{32E7CBD2-DBA5-454E-B679-093053784D82}" presName="Image" presStyleLbl="alignImgPlace1" presStyleIdx="1" presStyleCnt="3" custScaleX="108621" custScaleY="91378">
        <dgm:presLayoutVars>
          <dgm:chMax val="0"/>
          <dgm:chPref val="0"/>
        </dgm:presLayoutVars>
      </dgm:prSet>
      <dgm:spPr>
        <a:blipFill rotWithShape="1">
          <a:blip xmlns:r="http://schemas.openxmlformats.org/officeDocument/2006/relationships" r:embed="rId2"/>
          <a:stretch>
            <a:fillRect/>
          </a:stretch>
        </a:blipFill>
      </dgm:spPr>
      <dgm:t>
        <a:bodyPr/>
        <a:lstStyle/>
        <a:p>
          <a:endParaRPr lang="zh-CN" altLang="en-US"/>
        </a:p>
      </dgm:t>
    </dgm:pt>
    <dgm:pt modelId="{396B9C4D-63F6-445D-AFCA-44325742ED06}" type="pres">
      <dgm:prSet presAssocID="{32E7CBD2-DBA5-454E-B679-093053784D82}" presName="ChildComposite" presStyleCnt="0"/>
      <dgm:spPr/>
      <dgm:t>
        <a:bodyPr/>
        <a:lstStyle/>
        <a:p>
          <a:endParaRPr lang="zh-CN" altLang="en-US"/>
        </a:p>
      </dgm:t>
    </dgm:pt>
    <dgm:pt modelId="{B102E6B8-3955-46DA-8110-8A0C627B1F95}" type="pres">
      <dgm:prSet presAssocID="{32E7CBD2-DBA5-454E-B679-093053784D82}" presName="Child" presStyleLbl="node1" presStyleIdx="1" presStyleCnt="3">
        <dgm:presLayoutVars>
          <dgm:chMax val="0"/>
          <dgm:chPref val="0"/>
          <dgm:bulletEnabled val="1"/>
        </dgm:presLayoutVars>
      </dgm:prSet>
      <dgm:spPr/>
      <dgm:t>
        <a:bodyPr/>
        <a:lstStyle/>
        <a:p>
          <a:endParaRPr lang="zh-CN" altLang="en-US"/>
        </a:p>
      </dgm:t>
    </dgm:pt>
    <dgm:pt modelId="{A2941941-898A-4CDC-8D24-7861806B0B26}" type="pres">
      <dgm:prSet presAssocID="{32E7CBD2-DBA5-454E-B679-093053784D82}" presName="Parent" presStyleLbl="revTx" presStyleIdx="1" presStyleCnt="3">
        <dgm:presLayoutVars>
          <dgm:chMax val="1"/>
          <dgm:chPref val="0"/>
          <dgm:bulletEnabled val="1"/>
        </dgm:presLayoutVars>
      </dgm:prSet>
      <dgm:spPr/>
      <dgm:t>
        <a:bodyPr/>
        <a:lstStyle/>
        <a:p>
          <a:endParaRPr lang="zh-CN" altLang="en-US"/>
        </a:p>
      </dgm:t>
    </dgm:pt>
    <dgm:pt modelId="{2E3F9B9A-85EE-42F7-9CC4-3427C812DEF5}" type="pres">
      <dgm:prSet presAssocID="{34F7E22B-663D-4A51-8B31-E007A0BD121C}" presName="sibTrans" presStyleCnt="0"/>
      <dgm:spPr/>
      <dgm:t>
        <a:bodyPr/>
        <a:lstStyle/>
        <a:p>
          <a:endParaRPr lang="zh-CN" altLang="en-US"/>
        </a:p>
      </dgm:t>
    </dgm:pt>
    <dgm:pt modelId="{B73661BF-6EC4-4AAC-86B4-3BBFDF1613AA}" type="pres">
      <dgm:prSet presAssocID="{0C0D4577-E306-4B99-948A-2D938FE32805}" presName="composite" presStyleCnt="0">
        <dgm:presLayoutVars>
          <dgm:chMax val="1"/>
          <dgm:chPref val="1"/>
        </dgm:presLayoutVars>
      </dgm:prSet>
      <dgm:spPr/>
      <dgm:t>
        <a:bodyPr/>
        <a:lstStyle/>
        <a:p>
          <a:endParaRPr lang="zh-CN" altLang="en-US"/>
        </a:p>
      </dgm:t>
    </dgm:pt>
    <dgm:pt modelId="{A88284D9-0731-4E7D-8024-03380EC2AD12}" type="pres">
      <dgm:prSet presAssocID="{0C0D4577-E306-4B99-948A-2D938FE32805}" presName="Accent" presStyleLbl="trAlignAcc1" presStyleIdx="2" presStyleCnt="3">
        <dgm:presLayoutVars>
          <dgm:chMax val="0"/>
          <dgm:chPref val="0"/>
        </dgm:presLayoutVars>
      </dgm:prSet>
      <dgm:spPr/>
      <dgm:t>
        <a:bodyPr/>
        <a:lstStyle/>
        <a:p>
          <a:endParaRPr lang="zh-CN" altLang="en-US"/>
        </a:p>
      </dgm:t>
    </dgm:pt>
    <dgm:pt modelId="{339EF129-54C7-4074-920C-150E51B2C589}" type="pres">
      <dgm:prSet presAssocID="{0C0D4577-E306-4B99-948A-2D938FE32805}" presName="Image" presStyleLbl="alignImgPlace1" presStyleIdx="2" presStyleCnt="3" custScaleX="104848" custLinFactNeighborX="4025" custLinFactNeighborY="-633">
        <dgm:presLayoutVars>
          <dgm:chMax val="0"/>
          <dgm:chPref val="0"/>
        </dgm:presLayoutVars>
      </dgm:prSet>
      <dgm:spPr>
        <a:blipFill rotWithShape="1">
          <a:blip xmlns:r="http://schemas.openxmlformats.org/officeDocument/2006/relationships" r:embed="rId3"/>
          <a:stretch>
            <a:fillRect/>
          </a:stretch>
        </a:blipFill>
      </dgm:spPr>
      <dgm:t>
        <a:bodyPr/>
        <a:lstStyle/>
        <a:p>
          <a:endParaRPr lang="zh-CN" altLang="en-US"/>
        </a:p>
      </dgm:t>
    </dgm:pt>
    <dgm:pt modelId="{25FD02B9-B1EC-48F9-B487-D3B60C8CC0FF}" type="pres">
      <dgm:prSet presAssocID="{0C0D4577-E306-4B99-948A-2D938FE32805}" presName="ChildComposite" presStyleCnt="0"/>
      <dgm:spPr/>
      <dgm:t>
        <a:bodyPr/>
        <a:lstStyle/>
        <a:p>
          <a:endParaRPr lang="zh-CN" altLang="en-US"/>
        </a:p>
      </dgm:t>
    </dgm:pt>
    <dgm:pt modelId="{85FB0DFD-BDB7-42E7-B51A-A9EDA431B9CE}" type="pres">
      <dgm:prSet presAssocID="{0C0D4577-E306-4B99-948A-2D938FE32805}" presName="Child" presStyleLbl="node1" presStyleIdx="2" presStyleCnt="3">
        <dgm:presLayoutVars>
          <dgm:chMax val="0"/>
          <dgm:chPref val="0"/>
          <dgm:bulletEnabled val="1"/>
        </dgm:presLayoutVars>
      </dgm:prSet>
      <dgm:spPr/>
      <dgm:t>
        <a:bodyPr/>
        <a:lstStyle/>
        <a:p>
          <a:endParaRPr lang="zh-CN" altLang="en-US"/>
        </a:p>
      </dgm:t>
    </dgm:pt>
    <dgm:pt modelId="{067AB27D-936A-4F15-B275-3B420C014A32}" type="pres">
      <dgm:prSet presAssocID="{0C0D4577-E306-4B99-948A-2D938FE32805}" presName="Parent" presStyleLbl="revTx" presStyleIdx="2" presStyleCnt="3">
        <dgm:presLayoutVars>
          <dgm:chMax val="1"/>
          <dgm:chPref val="0"/>
          <dgm:bulletEnabled val="1"/>
        </dgm:presLayoutVars>
      </dgm:prSet>
      <dgm:spPr/>
      <dgm:t>
        <a:bodyPr/>
        <a:lstStyle/>
        <a:p>
          <a:endParaRPr lang="zh-CN" altLang="en-US"/>
        </a:p>
      </dgm:t>
    </dgm:pt>
  </dgm:ptLst>
  <dgm:cxnLst>
    <dgm:cxn modelId="{6E017781-6CF2-4A14-96D5-4E09A8C59F27}" type="presOf" srcId="{0C0D4577-E306-4B99-948A-2D938FE32805}" destId="{067AB27D-936A-4F15-B275-3B420C014A32}" srcOrd="0" destOrd="0" presId="urn:microsoft.com/office/officeart/2008/layout/CaptionedPictures"/>
    <dgm:cxn modelId="{663EDA6A-4A40-4684-889D-69E34EBC7CD6}" srcId="{94C581BC-4126-4227-A9D1-307CD7127985}" destId="{32E7CBD2-DBA5-454E-B679-093053784D82}" srcOrd="1" destOrd="0" parTransId="{DE993D8D-402A-4F4A-B187-DE5BDDA3B391}" sibTransId="{34F7E22B-663D-4A51-8B31-E007A0BD121C}"/>
    <dgm:cxn modelId="{45C5072B-DE91-4EB7-8800-4E2204496235}" type="presOf" srcId="{8F4E7E76-AC66-4BFB-8D95-897CCB40BDD9}" destId="{A2316A29-2B91-40FE-BB22-AFE684D9F9DA}" srcOrd="0" destOrd="0" presId="urn:microsoft.com/office/officeart/2008/layout/CaptionedPictures"/>
    <dgm:cxn modelId="{70B44F29-128D-4899-932D-520DE5449CD3}" type="presOf" srcId="{9D75CB47-EFC4-4B95-93E1-1114FCF154FF}" destId="{85FB0DFD-BDB7-42E7-B51A-A9EDA431B9CE}" srcOrd="0" destOrd="0" presId="urn:microsoft.com/office/officeart/2008/layout/CaptionedPictures"/>
    <dgm:cxn modelId="{6811738F-4EF4-4DDE-B58D-E850271F95C1}" srcId="{94C581BC-4126-4227-A9D1-307CD7127985}" destId="{0C0D4577-E306-4B99-948A-2D938FE32805}" srcOrd="2" destOrd="0" parTransId="{FEB32107-E498-40E8-AA6E-A210917C9CA8}" sibTransId="{678AFFC5-197C-4955-B571-89EBC9B744D9}"/>
    <dgm:cxn modelId="{1556019A-1E49-4BB2-99FE-DEB2146934EA}" srcId="{0C0D4577-E306-4B99-948A-2D938FE32805}" destId="{9D75CB47-EFC4-4B95-93E1-1114FCF154FF}" srcOrd="0" destOrd="0" parTransId="{4CE6D85A-4372-471F-ACC8-05C806548189}" sibTransId="{5EB0F083-23A1-4800-BB9D-80CD1C044454}"/>
    <dgm:cxn modelId="{E7E7C2B5-A5B2-4826-9DBA-D3E750388ED1}" srcId="{94C581BC-4126-4227-A9D1-307CD7127985}" destId="{589EDF21-D452-49EA-A421-28DA92A6EDB2}" srcOrd="0" destOrd="0" parTransId="{7D1A6A37-EADD-4D4B-B46E-8BB6E5AD050E}" sibTransId="{D75072C3-67ED-4D25-8E18-8C43AA9CB9C0}"/>
    <dgm:cxn modelId="{2EA6F35D-7DA6-4038-8A48-7FB4848A0A10}" type="presOf" srcId="{589EDF21-D452-49EA-A421-28DA92A6EDB2}" destId="{92643E68-9BEE-4958-85EB-5D2904F4F80D}" srcOrd="0" destOrd="0" presId="urn:microsoft.com/office/officeart/2008/layout/CaptionedPictures"/>
    <dgm:cxn modelId="{E5F21421-6E27-4DDE-9018-68D1C8C81E62}" srcId="{32E7CBD2-DBA5-454E-B679-093053784D82}" destId="{65C3DC24-C9D2-4EE2-AB62-F0A78509C15B}" srcOrd="0" destOrd="0" parTransId="{DA4EDE5B-5A76-4C1C-A388-2E160CA6DAC6}" sibTransId="{29D8579A-58BA-44A8-8BEE-F5629F9A5036}"/>
    <dgm:cxn modelId="{2EBED33F-3504-42D5-8847-B4A69D21E928}" type="presOf" srcId="{32E7CBD2-DBA5-454E-B679-093053784D82}" destId="{A2941941-898A-4CDC-8D24-7861806B0B26}" srcOrd="0" destOrd="0" presId="urn:microsoft.com/office/officeart/2008/layout/CaptionedPictures"/>
    <dgm:cxn modelId="{64C98754-B052-4CF1-876C-56AABE9CC219}" type="presOf" srcId="{65C3DC24-C9D2-4EE2-AB62-F0A78509C15B}" destId="{B102E6B8-3955-46DA-8110-8A0C627B1F95}" srcOrd="0" destOrd="0" presId="urn:microsoft.com/office/officeart/2008/layout/CaptionedPictures"/>
    <dgm:cxn modelId="{9F7A73BF-5C73-4334-8E16-276F74204D6E}" type="presOf" srcId="{94C581BC-4126-4227-A9D1-307CD7127985}" destId="{ABFFAF91-3822-403F-A689-A4C96BA1FC7F}" srcOrd="0" destOrd="0" presId="urn:microsoft.com/office/officeart/2008/layout/CaptionedPictures"/>
    <dgm:cxn modelId="{E22A0309-1AE1-4987-BF2A-12F7044B9BEC}" srcId="{589EDF21-D452-49EA-A421-28DA92A6EDB2}" destId="{8F4E7E76-AC66-4BFB-8D95-897CCB40BDD9}" srcOrd="0" destOrd="0" parTransId="{C512C5C6-320D-41AE-8918-6F549A081811}" sibTransId="{BE0FFFA1-AFAA-4574-A574-25E61EBD8A87}"/>
    <dgm:cxn modelId="{44DC55CC-FBC1-4E5C-BE78-5DD0E078C226}" type="presParOf" srcId="{ABFFAF91-3822-403F-A689-A4C96BA1FC7F}" destId="{BAB98161-2FC2-46CB-8F4E-37BD3EB1903E}" srcOrd="0" destOrd="0" presId="urn:microsoft.com/office/officeart/2008/layout/CaptionedPictures"/>
    <dgm:cxn modelId="{492D0C55-2187-4EF1-A5DC-4660936468AA}" type="presParOf" srcId="{BAB98161-2FC2-46CB-8F4E-37BD3EB1903E}" destId="{BE75281E-69A8-4514-9071-8DB630A32FB7}" srcOrd="0" destOrd="0" presId="urn:microsoft.com/office/officeart/2008/layout/CaptionedPictures"/>
    <dgm:cxn modelId="{9D18FA07-6528-45A3-87DB-A2C7664F1713}" type="presParOf" srcId="{BAB98161-2FC2-46CB-8F4E-37BD3EB1903E}" destId="{AAB13539-A34F-4237-A450-FD07D983CF2B}" srcOrd="1" destOrd="0" presId="urn:microsoft.com/office/officeart/2008/layout/CaptionedPictures"/>
    <dgm:cxn modelId="{D7B4106A-040D-43EC-9585-4B4A63B918E4}" type="presParOf" srcId="{BAB98161-2FC2-46CB-8F4E-37BD3EB1903E}" destId="{A0354219-78C6-414F-885B-532885F2928A}" srcOrd="2" destOrd="0" presId="urn:microsoft.com/office/officeart/2008/layout/CaptionedPictures"/>
    <dgm:cxn modelId="{08182D1A-8A33-4A8F-8090-F8BD7049EE79}" type="presParOf" srcId="{A0354219-78C6-414F-885B-532885F2928A}" destId="{A2316A29-2B91-40FE-BB22-AFE684D9F9DA}" srcOrd="0" destOrd="0" presId="urn:microsoft.com/office/officeart/2008/layout/CaptionedPictures"/>
    <dgm:cxn modelId="{7B85841D-22C1-4517-BD98-CC02B9086589}" type="presParOf" srcId="{A0354219-78C6-414F-885B-532885F2928A}" destId="{92643E68-9BEE-4958-85EB-5D2904F4F80D}" srcOrd="1" destOrd="0" presId="urn:microsoft.com/office/officeart/2008/layout/CaptionedPictures"/>
    <dgm:cxn modelId="{2497F8FE-11A6-417C-A15F-5BB0E267DC61}" type="presParOf" srcId="{ABFFAF91-3822-403F-A689-A4C96BA1FC7F}" destId="{4E361C76-147A-442C-9005-331298290BB7}" srcOrd="1" destOrd="0" presId="urn:microsoft.com/office/officeart/2008/layout/CaptionedPictures"/>
    <dgm:cxn modelId="{8CDD3D71-0146-4D86-A099-39A7A8741338}" type="presParOf" srcId="{ABFFAF91-3822-403F-A689-A4C96BA1FC7F}" destId="{74F8BB37-1157-499A-8F99-6CA31A696A6A}" srcOrd="2" destOrd="0" presId="urn:microsoft.com/office/officeart/2008/layout/CaptionedPictures"/>
    <dgm:cxn modelId="{9BC49504-553A-4B43-A1EB-00421E74334F}" type="presParOf" srcId="{74F8BB37-1157-499A-8F99-6CA31A696A6A}" destId="{DF2806BF-C887-4380-A34B-9628A847EFA7}" srcOrd="0" destOrd="0" presId="urn:microsoft.com/office/officeart/2008/layout/CaptionedPictures"/>
    <dgm:cxn modelId="{0E79219B-102B-4FD1-A449-CE3FDA2CAF0B}" type="presParOf" srcId="{74F8BB37-1157-499A-8F99-6CA31A696A6A}" destId="{26E025EC-9DB3-4D9B-9BD5-ECD1A06E620D}" srcOrd="1" destOrd="0" presId="urn:microsoft.com/office/officeart/2008/layout/CaptionedPictures"/>
    <dgm:cxn modelId="{23DCCD0A-5C71-48E1-9792-5245FCBFEFD9}" type="presParOf" srcId="{74F8BB37-1157-499A-8F99-6CA31A696A6A}" destId="{396B9C4D-63F6-445D-AFCA-44325742ED06}" srcOrd="2" destOrd="0" presId="urn:microsoft.com/office/officeart/2008/layout/CaptionedPictures"/>
    <dgm:cxn modelId="{35ACC107-F1C6-4588-AC4D-B597F82A8D84}" type="presParOf" srcId="{396B9C4D-63F6-445D-AFCA-44325742ED06}" destId="{B102E6B8-3955-46DA-8110-8A0C627B1F95}" srcOrd="0" destOrd="0" presId="urn:microsoft.com/office/officeart/2008/layout/CaptionedPictures"/>
    <dgm:cxn modelId="{E8E8B238-C31C-4740-9FA2-FD2FC83650F2}" type="presParOf" srcId="{396B9C4D-63F6-445D-AFCA-44325742ED06}" destId="{A2941941-898A-4CDC-8D24-7861806B0B26}" srcOrd="1" destOrd="0" presId="urn:microsoft.com/office/officeart/2008/layout/CaptionedPictures"/>
    <dgm:cxn modelId="{908DCF9E-129B-4A03-98E0-51D62F36404E}" type="presParOf" srcId="{ABFFAF91-3822-403F-A689-A4C96BA1FC7F}" destId="{2E3F9B9A-85EE-42F7-9CC4-3427C812DEF5}" srcOrd="3" destOrd="0" presId="urn:microsoft.com/office/officeart/2008/layout/CaptionedPictures"/>
    <dgm:cxn modelId="{CE0B85E1-411C-4394-8CAD-DD2B41B127E1}" type="presParOf" srcId="{ABFFAF91-3822-403F-A689-A4C96BA1FC7F}" destId="{B73661BF-6EC4-4AAC-86B4-3BBFDF1613AA}" srcOrd="4" destOrd="0" presId="urn:microsoft.com/office/officeart/2008/layout/CaptionedPictures"/>
    <dgm:cxn modelId="{803E3C6B-5873-450D-975F-963DCE4D52E5}" type="presParOf" srcId="{B73661BF-6EC4-4AAC-86B4-3BBFDF1613AA}" destId="{A88284D9-0731-4E7D-8024-03380EC2AD12}" srcOrd="0" destOrd="0" presId="urn:microsoft.com/office/officeart/2008/layout/CaptionedPictures"/>
    <dgm:cxn modelId="{E4D8301A-ED65-4B9A-B7BA-837FC10801DE}" type="presParOf" srcId="{B73661BF-6EC4-4AAC-86B4-3BBFDF1613AA}" destId="{339EF129-54C7-4074-920C-150E51B2C589}" srcOrd="1" destOrd="0" presId="urn:microsoft.com/office/officeart/2008/layout/CaptionedPictures"/>
    <dgm:cxn modelId="{E37DA7D9-2516-4BDD-B6BC-3474A151C9B6}" type="presParOf" srcId="{B73661BF-6EC4-4AAC-86B4-3BBFDF1613AA}" destId="{25FD02B9-B1EC-48F9-B487-D3B60C8CC0FF}" srcOrd="2" destOrd="0" presId="urn:microsoft.com/office/officeart/2008/layout/CaptionedPictures"/>
    <dgm:cxn modelId="{7710844E-519B-4E2F-AE24-EC28CA84AFF2}" type="presParOf" srcId="{25FD02B9-B1EC-48F9-B487-D3B60C8CC0FF}" destId="{85FB0DFD-BDB7-42E7-B51A-A9EDA431B9CE}" srcOrd="0" destOrd="0" presId="urn:microsoft.com/office/officeart/2008/layout/CaptionedPictures"/>
    <dgm:cxn modelId="{D400179F-B1D8-4DF4-85CE-0EFD72AC798A}" type="presParOf" srcId="{25FD02B9-B1EC-48F9-B487-D3B60C8CC0FF}" destId="{067AB27D-936A-4F15-B275-3B420C014A32}" srcOrd="1" destOrd="0" presId="urn:microsoft.com/office/officeart/2008/layout/CaptionedPictures"/>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FBCE9F03-15B4-48CA-938A-F65E2E0CC669}" type="doc">
      <dgm:prSet loTypeId="urn:microsoft.com/office/officeart/2005/8/layout/radial6" loCatId="relationship" qsTypeId="urn:microsoft.com/office/officeart/2005/8/quickstyle/simple1" qsCatId="simple" csTypeId="urn:microsoft.com/office/officeart/2005/8/colors/colorful5" csCatId="colorful" phldr="1"/>
      <dgm:spPr/>
      <dgm:t>
        <a:bodyPr/>
        <a:lstStyle/>
        <a:p>
          <a:endParaRPr lang="zh-CN" altLang="en-US"/>
        </a:p>
      </dgm:t>
    </dgm:pt>
    <dgm:pt modelId="{B012B291-A616-4BC6-9370-CD9321A1E47C}">
      <dgm:prSet phldrT="[文本]"/>
      <dgm:spPr/>
      <dgm:t>
        <a:bodyPr/>
        <a:lstStyle/>
        <a:p>
          <a:r>
            <a:rPr lang="zh-CN" altLang="en-US" dirty="0" smtClean="0"/>
            <a:t>蠕变性能</a:t>
          </a:r>
          <a:endParaRPr lang="zh-CN" altLang="en-US" dirty="0"/>
        </a:p>
      </dgm:t>
    </dgm:pt>
    <dgm:pt modelId="{7A430C1E-AE3D-455B-A360-BEA348661141}" type="parTrans" cxnId="{ADD30092-13A6-4BAE-90D8-19018C63AC89}">
      <dgm:prSet/>
      <dgm:spPr/>
      <dgm:t>
        <a:bodyPr/>
        <a:lstStyle/>
        <a:p>
          <a:endParaRPr lang="zh-CN" altLang="en-US"/>
        </a:p>
      </dgm:t>
    </dgm:pt>
    <dgm:pt modelId="{F650A348-78AB-41CA-AC9A-6BFC915C4ACE}" type="sibTrans" cxnId="{ADD30092-13A6-4BAE-90D8-19018C63AC89}">
      <dgm:prSet/>
      <dgm:spPr/>
      <dgm:t>
        <a:bodyPr/>
        <a:lstStyle/>
        <a:p>
          <a:endParaRPr lang="zh-CN" altLang="en-US"/>
        </a:p>
      </dgm:t>
    </dgm:pt>
    <dgm:pt modelId="{BCAE19AC-0635-41A0-B93E-14388F7990CC}">
      <dgm:prSet phldrT="[文本]"/>
      <dgm:spPr/>
      <dgm:t>
        <a:bodyPr/>
        <a:lstStyle/>
        <a:p>
          <a:r>
            <a:rPr lang="zh-CN" altLang="en-US" dirty="0" smtClean="0"/>
            <a:t>成分</a:t>
          </a:r>
          <a:endParaRPr lang="zh-CN" altLang="en-US" dirty="0"/>
        </a:p>
      </dgm:t>
    </dgm:pt>
    <dgm:pt modelId="{72123EA6-FC30-4F3C-88BA-EDC0A05A3CD6}" type="parTrans" cxnId="{EAADAB53-2922-4A04-A45D-5C072AA63610}">
      <dgm:prSet/>
      <dgm:spPr/>
      <dgm:t>
        <a:bodyPr/>
        <a:lstStyle/>
        <a:p>
          <a:endParaRPr lang="zh-CN" altLang="en-US"/>
        </a:p>
      </dgm:t>
    </dgm:pt>
    <dgm:pt modelId="{5B190AF3-AD8E-4B2F-B8C8-FD0DA40B2174}" type="sibTrans" cxnId="{EAADAB53-2922-4A04-A45D-5C072AA63610}">
      <dgm:prSet/>
      <dgm:spPr/>
      <dgm:t>
        <a:bodyPr/>
        <a:lstStyle/>
        <a:p>
          <a:endParaRPr lang="zh-CN" altLang="en-US"/>
        </a:p>
      </dgm:t>
    </dgm:pt>
    <dgm:pt modelId="{FF6ED301-4437-4961-940C-1414E305B443}">
      <dgm:prSet phldrT="[文本]"/>
      <dgm:spPr/>
      <dgm:t>
        <a:bodyPr/>
        <a:lstStyle/>
        <a:p>
          <a:r>
            <a:rPr lang="zh-CN" altLang="en-US" dirty="0" smtClean="0"/>
            <a:t>应力</a:t>
          </a:r>
          <a:endParaRPr lang="zh-CN" altLang="en-US" dirty="0"/>
        </a:p>
      </dgm:t>
    </dgm:pt>
    <dgm:pt modelId="{E9C23FF0-2DE5-4CF7-8468-580C52063C76}" type="parTrans" cxnId="{1C450B3B-EA3E-4386-B92A-77869AAFC17C}">
      <dgm:prSet/>
      <dgm:spPr/>
      <dgm:t>
        <a:bodyPr/>
        <a:lstStyle/>
        <a:p>
          <a:endParaRPr lang="zh-CN" altLang="en-US"/>
        </a:p>
      </dgm:t>
    </dgm:pt>
    <dgm:pt modelId="{C7F16E43-B57E-4D5D-B862-31AF3C49C101}" type="sibTrans" cxnId="{1C450B3B-EA3E-4386-B92A-77869AAFC17C}">
      <dgm:prSet/>
      <dgm:spPr/>
      <dgm:t>
        <a:bodyPr/>
        <a:lstStyle/>
        <a:p>
          <a:endParaRPr lang="zh-CN" altLang="en-US"/>
        </a:p>
      </dgm:t>
    </dgm:pt>
    <dgm:pt modelId="{2BC19692-FE61-40A0-B3EB-251422C17EBE}">
      <dgm:prSet phldrT="[文本]"/>
      <dgm:spPr/>
      <dgm:t>
        <a:bodyPr/>
        <a:lstStyle/>
        <a:p>
          <a:r>
            <a:rPr lang="zh-CN" altLang="en-US" dirty="0" smtClean="0"/>
            <a:t>晶格错配度</a:t>
          </a:r>
          <a:endParaRPr lang="zh-CN" altLang="en-US" dirty="0"/>
        </a:p>
      </dgm:t>
    </dgm:pt>
    <dgm:pt modelId="{D7C288F0-BD73-4B0A-BC86-FCF9068109CD}" type="parTrans" cxnId="{8108197A-1767-4DA8-A5BF-2183C308C01A}">
      <dgm:prSet/>
      <dgm:spPr/>
      <dgm:t>
        <a:bodyPr/>
        <a:lstStyle/>
        <a:p>
          <a:endParaRPr lang="zh-CN" altLang="en-US"/>
        </a:p>
      </dgm:t>
    </dgm:pt>
    <dgm:pt modelId="{D2A4F74C-C46D-43A3-A2A0-3EA62AD791AB}" type="sibTrans" cxnId="{8108197A-1767-4DA8-A5BF-2183C308C01A}">
      <dgm:prSet/>
      <dgm:spPr/>
      <dgm:t>
        <a:bodyPr/>
        <a:lstStyle/>
        <a:p>
          <a:endParaRPr lang="zh-CN" altLang="en-US"/>
        </a:p>
      </dgm:t>
    </dgm:pt>
    <dgm:pt modelId="{79161FB4-6960-4DBB-A08A-B58470EF0699}">
      <dgm:prSet phldrT="[文本]"/>
      <dgm:spPr/>
      <dgm:t>
        <a:bodyPr/>
        <a:lstStyle/>
        <a:p>
          <a:r>
            <a:rPr lang="zh-CN" altLang="en-US" dirty="0" smtClean="0"/>
            <a:t>温度</a:t>
          </a:r>
          <a:endParaRPr lang="zh-CN" altLang="en-US" dirty="0"/>
        </a:p>
      </dgm:t>
    </dgm:pt>
    <dgm:pt modelId="{1A004838-A180-48A7-959C-69B95C1116F5}" type="parTrans" cxnId="{483FF996-C2BA-49CB-8AA6-01F0F6CC96F6}">
      <dgm:prSet/>
      <dgm:spPr/>
      <dgm:t>
        <a:bodyPr/>
        <a:lstStyle/>
        <a:p>
          <a:endParaRPr lang="zh-CN" altLang="en-US"/>
        </a:p>
      </dgm:t>
    </dgm:pt>
    <dgm:pt modelId="{9DC03F21-BED6-4B51-9D65-71360D809B66}" type="sibTrans" cxnId="{483FF996-C2BA-49CB-8AA6-01F0F6CC96F6}">
      <dgm:prSet/>
      <dgm:spPr/>
      <dgm:t>
        <a:bodyPr/>
        <a:lstStyle/>
        <a:p>
          <a:endParaRPr lang="zh-CN" altLang="en-US"/>
        </a:p>
      </dgm:t>
    </dgm:pt>
    <dgm:pt modelId="{70D485AD-6038-4BAE-9838-84D517A20A2B}">
      <dgm:prSet phldrT="[文本]"/>
      <dgm:spPr/>
      <dgm:t>
        <a:bodyPr/>
        <a:lstStyle/>
        <a:p>
          <a:r>
            <a:rPr lang="zh-CN" altLang="en-US" dirty="0" smtClean="0"/>
            <a:t>其他</a:t>
          </a:r>
          <a:endParaRPr lang="zh-CN" altLang="en-US" dirty="0"/>
        </a:p>
      </dgm:t>
    </dgm:pt>
    <dgm:pt modelId="{6AB377D4-6EA9-4048-9D0D-E8F683542D67}" type="parTrans" cxnId="{8302FB33-174C-42A2-BAB9-9F5EDA3BF9F6}">
      <dgm:prSet/>
      <dgm:spPr/>
      <dgm:t>
        <a:bodyPr/>
        <a:lstStyle/>
        <a:p>
          <a:endParaRPr lang="zh-CN" altLang="en-US"/>
        </a:p>
      </dgm:t>
    </dgm:pt>
    <dgm:pt modelId="{6DC79F61-FF8F-49E6-82E9-D9AFB5ECAAE6}" type="sibTrans" cxnId="{8302FB33-174C-42A2-BAB9-9F5EDA3BF9F6}">
      <dgm:prSet/>
      <dgm:spPr/>
      <dgm:t>
        <a:bodyPr/>
        <a:lstStyle/>
        <a:p>
          <a:endParaRPr lang="zh-CN" altLang="en-US"/>
        </a:p>
      </dgm:t>
    </dgm:pt>
    <dgm:pt modelId="{3BBDBF18-A5B1-4F45-B9A2-1B10986488C1}" type="pres">
      <dgm:prSet presAssocID="{FBCE9F03-15B4-48CA-938A-F65E2E0CC669}" presName="Name0" presStyleCnt="0">
        <dgm:presLayoutVars>
          <dgm:chMax val="1"/>
          <dgm:dir/>
          <dgm:animLvl val="ctr"/>
          <dgm:resizeHandles val="exact"/>
        </dgm:presLayoutVars>
      </dgm:prSet>
      <dgm:spPr/>
      <dgm:t>
        <a:bodyPr/>
        <a:lstStyle/>
        <a:p>
          <a:endParaRPr lang="zh-CN" altLang="en-US"/>
        </a:p>
      </dgm:t>
    </dgm:pt>
    <dgm:pt modelId="{CBE46D69-316A-4A66-A2B7-94AAEAF8BAC2}" type="pres">
      <dgm:prSet presAssocID="{B012B291-A616-4BC6-9370-CD9321A1E47C}" presName="centerShape" presStyleLbl="node0" presStyleIdx="0" presStyleCnt="1"/>
      <dgm:spPr/>
      <dgm:t>
        <a:bodyPr/>
        <a:lstStyle/>
        <a:p>
          <a:endParaRPr lang="zh-CN" altLang="en-US"/>
        </a:p>
      </dgm:t>
    </dgm:pt>
    <dgm:pt modelId="{517ABFBA-4E0D-4BE7-B229-3797C115DB4D}" type="pres">
      <dgm:prSet presAssocID="{BCAE19AC-0635-41A0-B93E-14388F7990CC}" presName="node" presStyleLbl="node1" presStyleIdx="0" presStyleCnt="5">
        <dgm:presLayoutVars>
          <dgm:bulletEnabled val="1"/>
        </dgm:presLayoutVars>
      </dgm:prSet>
      <dgm:spPr/>
      <dgm:t>
        <a:bodyPr/>
        <a:lstStyle/>
        <a:p>
          <a:endParaRPr lang="zh-CN" altLang="en-US"/>
        </a:p>
      </dgm:t>
    </dgm:pt>
    <dgm:pt modelId="{C6EF502B-8380-47FD-98D9-143EE59B2338}" type="pres">
      <dgm:prSet presAssocID="{BCAE19AC-0635-41A0-B93E-14388F7990CC}" presName="dummy" presStyleCnt="0"/>
      <dgm:spPr/>
    </dgm:pt>
    <dgm:pt modelId="{AE8A46A3-FEA9-43A6-AF59-3B1111B88F1F}" type="pres">
      <dgm:prSet presAssocID="{5B190AF3-AD8E-4B2F-B8C8-FD0DA40B2174}" presName="sibTrans" presStyleLbl="sibTrans2D1" presStyleIdx="0" presStyleCnt="5"/>
      <dgm:spPr/>
      <dgm:t>
        <a:bodyPr/>
        <a:lstStyle/>
        <a:p>
          <a:endParaRPr lang="zh-CN" altLang="en-US"/>
        </a:p>
      </dgm:t>
    </dgm:pt>
    <dgm:pt modelId="{331B85EC-7C50-4F61-806E-5DC3B2D805D8}" type="pres">
      <dgm:prSet presAssocID="{FF6ED301-4437-4961-940C-1414E305B443}" presName="node" presStyleLbl="node1" presStyleIdx="1" presStyleCnt="5">
        <dgm:presLayoutVars>
          <dgm:bulletEnabled val="1"/>
        </dgm:presLayoutVars>
      </dgm:prSet>
      <dgm:spPr/>
      <dgm:t>
        <a:bodyPr/>
        <a:lstStyle/>
        <a:p>
          <a:endParaRPr lang="zh-CN" altLang="en-US"/>
        </a:p>
      </dgm:t>
    </dgm:pt>
    <dgm:pt modelId="{45DBB55B-B2AE-496C-BD2C-0BEC4CCEAD35}" type="pres">
      <dgm:prSet presAssocID="{FF6ED301-4437-4961-940C-1414E305B443}" presName="dummy" presStyleCnt="0"/>
      <dgm:spPr/>
    </dgm:pt>
    <dgm:pt modelId="{8B0863EE-CAF7-4726-A39C-624B18079FB1}" type="pres">
      <dgm:prSet presAssocID="{C7F16E43-B57E-4D5D-B862-31AF3C49C101}" presName="sibTrans" presStyleLbl="sibTrans2D1" presStyleIdx="1" presStyleCnt="5"/>
      <dgm:spPr/>
      <dgm:t>
        <a:bodyPr/>
        <a:lstStyle/>
        <a:p>
          <a:endParaRPr lang="zh-CN" altLang="en-US"/>
        </a:p>
      </dgm:t>
    </dgm:pt>
    <dgm:pt modelId="{8FF77C59-D311-4785-BA98-C48284A4260C}" type="pres">
      <dgm:prSet presAssocID="{2BC19692-FE61-40A0-B3EB-251422C17EBE}" presName="node" presStyleLbl="node1" presStyleIdx="2" presStyleCnt="5">
        <dgm:presLayoutVars>
          <dgm:bulletEnabled val="1"/>
        </dgm:presLayoutVars>
      </dgm:prSet>
      <dgm:spPr/>
      <dgm:t>
        <a:bodyPr/>
        <a:lstStyle/>
        <a:p>
          <a:endParaRPr lang="zh-CN" altLang="en-US"/>
        </a:p>
      </dgm:t>
    </dgm:pt>
    <dgm:pt modelId="{BDA8D1BA-B52A-48A1-8A61-2F4C1E52B1C7}" type="pres">
      <dgm:prSet presAssocID="{2BC19692-FE61-40A0-B3EB-251422C17EBE}" presName="dummy" presStyleCnt="0"/>
      <dgm:spPr/>
    </dgm:pt>
    <dgm:pt modelId="{E46DEA03-1C15-497B-B069-84FC88716F6F}" type="pres">
      <dgm:prSet presAssocID="{D2A4F74C-C46D-43A3-A2A0-3EA62AD791AB}" presName="sibTrans" presStyleLbl="sibTrans2D1" presStyleIdx="2" presStyleCnt="5"/>
      <dgm:spPr/>
      <dgm:t>
        <a:bodyPr/>
        <a:lstStyle/>
        <a:p>
          <a:endParaRPr lang="zh-CN" altLang="en-US"/>
        </a:p>
      </dgm:t>
    </dgm:pt>
    <dgm:pt modelId="{63BBFADA-00AA-4C15-BB20-06DBBDBCCF18}" type="pres">
      <dgm:prSet presAssocID="{79161FB4-6960-4DBB-A08A-B58470EF0699}" presName="node" presStyleLbl="node1" presStyleIdx="3" presStyleCnt="5">
        <dgm:presLayoutVars>
          <dgm:bulletEnabled val="1"/>
        </dgm:presLayoutVars>
      </dgm:prSet>
      <dgm:spPr/>
      <dgm:t>
        <a:bodyPr/>
        <a:lstStyle/>
        <a:p>
          <a:endParaRPr lang="zh-CN" altLang="en-US"/>
        </a:p>
      </dgm:t>
    </dgm:pt>
    <dgm:pt modelId="{4A41A6EC-390A-4B60-968E-BEFBF2E948EC}" type="pres">
      <dgm:prSet presAssocID="{79161FB4-6960-4DBB-A08A-B58470EF0699}" presName="dummy" presStyleCnt="0"/>
      <dgm:spPr/>
    </dgm:pt>
    <dgm:pt modelId="{9FB7942C-2A36-47D2-8A6D-979AE590B49B}" type="pres">
      <dgm:prSet presAssocID="{9DC03F21-BED6-4B51-9D65-71360D809B66}" presName="sibTrans" presStyleLbl="sibTrans2D1" presStyleIdx="3" presStyleCnt="5"/>
      <dgm:spPr/>
      <dgm:t>
        <a:bodyPr/>
        <a:lstStyle/>
        <a:p>
          <a:endParaRPr lang="zh-CN" altLang="en-US"/>
        </a:p>
      </dgm:t>
    </dgm:pt>
    <dgm:pt modelId="{8648740D-CCC2-4679-AEEC-78FD69374AE9}" type="pres">
      <dgm:prSet presAssocID="{70D485AD-6038-4BAE-9838-84D517A20A2B}" presName="node" presStyleLbl="node1" presStyleIdx="4" presStyleCnt="5">
        <dgm:presLayoutVars>
          <dgm:bulletEnabled val="1"/>
        </dgm:presLayoutVars>
      </dgm:prSet>
      <dgm:spPr/>
      <dgm:t>
        <a:bodyPr/>
        <a:lstStyle/>
        <a:p>
          <a:endParaRPr lang="zh-CN" altLang="en-US"/>
        </a:p>
      </dgm:t>
    </dgm:pt>
    <dgm:pt modelId="{A6C292FD-086A-4566-9FBE-D7FD8D725438}" type="pres">
      <dgm:prSet presAssocID="{70D485AD-6038-4BAE-9838-84D517A20A2B}" presName="dummy" presStyleCnt="0"/>
      <dgm:spPr/>
    </dgm:pt>
    <dgm:pt modelId="{B3061133-6317-42B1-B159-5E6466D19DFA}" type="pres">
      <dgm:prSet presAssocID="{6DC79F61-FF8F-49E6-82E9-D9AFB5ECAAE6}" presName="sibTrans" presStyleLbl="sibTrans2D1" presStyleIdx="4" presStyleCnt="5"/>
      <dgm:spPr/>
      <dgm:t>
        <a:bodyPr/>
        <a:lstStyle/>
        <a:p>
          <a:endParaRPr lang="zh-CN" altLang="en-US"/>
        </a:p>
      </dgm:t>
    </dgm:pt>
  </dgm:ptLst>
  <dgm:cxnLst>
    <dgm:cxn modelId="{1C450B3B-EA3E-4386-B92A-77869AAFC17C}" srcId="{B012B291-A616-4BC6-9370-CD9321A1E47C}" destId="{FF6ED301-4437-4961-940C-1414E305B443}" srcOrd="1" destOrd="0" parTransId="{E9C23FF0-2DE5-4CF7-8468-580C52063C76}" sibTransId="{C7F16E43-B57E-4D5D-B862-31AF3C49C101}"/>
    <dgm:cxn modelId="{3C9AE925-B03D-477B-A59B-F1C63509EDC8}" type="presOf" srcId="{9DC03F21-BED6-4B51-9D65-71360D809B66}" destId="{9FB7942C-2A36-47D2-8A6D-979AE590B49B}" srcOrd="0" destOrd="0" presId="urn:microsoft.com/office/officeart/2005/8/layout/radial6"/>
    <dgm:cxn modelId="{3A88665B-09E0-4EA6-B94C-CB40630F441B}" type="presOf" srcId="{79161FB4-6960-4DBB-A08A-B58470EF0699}" destId="{63BBFADA-00AA-4C15-BB20-06DBBDBCCF18}" srcOrd="0" destOrd="0" presId="urn:microsoft.com/office/officeart/2005/8/layout/radial6"/>
    <dgm:cxn modelId="{8302FB33-174C-42A2-BAB9-9F5EDA3BF9F6}" srcId="{B012B291-A616-4BC6-9370-CD9321A1E47C}" destId="{70D485AD-6038-4BAE-9838-84D517A20A2B}" srcOrd="4" destOrd="0" parTransId="{6AB377D4-6EA9-4048-9D0D-E8F683542D67}" sibTransId="{6DC79F61-FF8F-49E6-82E9-D9AFB5ECAAE6}"/>
    <dgm:cxn modelId="{483FF996-C2BA-49CB-8AA6-01F0F6CC96F6}" srcId="{B012B291-A616-4BC6-9370-CD9321A1E47C}" destId="{79161FB4-6960-4DBB-A08A-B58470EF0699}" srcOrd="3" destOrd="0" parTransId="{1A004838-A180-48A7-959C-69B95C1116F5}" sibTransId="{9DC03F21-BED6-4B51-9D65-71360D809B66}"/>
    <dgm:cxn modelId="{8108197A-1767-4DA8-A5BF-2183C308C01A}" srcId="{B012B291-A616-4BC6-9370-CD9321A1E47C}" destId="{2BC19692-FE61-40A0-B3EB-251422C17EBE}" srcOrd="2" destOrd="0" parTransId="{D7C288F0-BD73-4B0A-BC86-FCF9068109CD}" sibTransId="{D2A4F74C-C46D-43A3-A2A0-3EA62AD791AB}"/>
    <dgm:cxn modelId="{78C0DB5B-C77C-4EBA-9376-401535EB5EA6}" type="presOf" srcId="{FBCE9F03-15B4-48CA-938A-F65E2E0CC669}" destId="{3BBDBF18-A5B1-4F45-B9A2-1B10986488C1}" srcOrd="0" destOrd="0" presId="urn:microsoft.com/office/officeart/2005/8/layout/radial6"/>
    <dgm:cxn modelId="{EAADAB53-2922-4A04-A45D-5C072AA63610}" srcId="{B012B291-A616-4BC6-9370-CD9321A1E47C}" destId="{BCAE19AC-0635-41A0-B93E-14388F7990CC}" srcOrd="0" destOrd="0" parTransId="{72123EA6-FC30-4F3C-88BA-EDC0A05A3CD6}" sibTransId="{5B190AF3-AD8E-4B2F-B8C8-FD0DA40B2174}"/>
    <dgm:cxn modelId="{24BBE08F-C826-449C-83D6-B7025034C9D7}" type="presOf" srcId="{5B190AF3-AD8E-4B2F-B8C8-FD0DA40B2174}" destId="{AE8A46A3-FEA9-43A6-AF59-3B1111B88F1F}" srcOrd="0" destOrd="0" presId="urn:microsoft.com/office/officeart/2005/8/layout/radial6"/>
    <dgm:cxn modelId="{50E0EB46-70DC-4460-85C4-6CFE4C31D38E}" type="presOf" srcId="{BCAE19AC-0635-41A0-B93E-14388F7990CC}" destId="{517ABFBA-4E0D-4BE7-B229-3797C115DB4D}" srcOrd="0" destOrd="0" presId="urn:microsoft.com/office/officeart/2005/8/layout/radial6"/>
    <dgm:cxn modelId="{E0934CB8-A3AC-455D-B8A1-F7AF2CE894C0}" type="presOf" srcId="{B012B291-A616-4BC6-9370-CD9321A1E47C}" destId="{CBE46D69-316A-4A66-A2B7-94AAEAF8BAC2}" srcOrd="0" destOrd="0" presId="urn:microsoft.com/office/officeart/2005/8/layout/radial6"/>
    <dgm:cxn modelId="{A0B77931-2E87-408D-B074-122131B91F17}" type="presOf" srcId="{2BC19692-FE61-40A0-B3EB-251422C17EBE}" destId="{8FF77C59-D311-4785-BA98-C48284A4260C}" srcOrd="0" destOrd="0" presId="urn:microsoft.com/office/officeart/2005/8/layout/radial6"/>
    <dgm:cxn modelId="{5EA71B01-7EB6-4143-871C-0EA8F7895175}" type="presOf" srcId="{6DC79F61-FF8F-49E6-82E9-D9AFB5ECAAE6}" destId="{B3061133-6317-42B1-B159-5E6466D19DFA}" srcOrd="0" destOrd="0" presId="urn:microsoft.com/office/officeart/2005/8/layout/radial6"/>
    <dgm:cxn modelId="{9BE06847-71A7-496C-95F4-4749F89F4C86}" type="presOf" srcId="{C7F16E43-B57E-4D5D-B862-31AF3C49C101}" destId="{8B0863EE-CAF7-4726-A39C-624B18079FB1}" srcOrd="0" destOrd="0" presId="urn:microsoft.com/office/officeart/2005/8/layout/radial6"/>
    <dgm:cxn modelId="{031F0F34-5046-43CC-A67A-589638724B50}" type="presOf" srcId="{FF6ED301-4437-4961-940C-1414E305B443}" destId="{331B85EC-7C50-4F61-806E-5DC3B2D805D8}" srcOrd="0" destOrd="0" presId="urn:microsoft.com/office/officeart/2005/8/layout/radial6"/>
    <dgm:cxn modelId="{ADD30092-13A6-4BAE-90D8-19018C63AC89}" srcId="{FBCE9F03-15B4-48CA-938A-F65E2E0CC669}" destId="{B012B291-A616-4BC6-9370-CD9321A1E47C}" srcOrd="0" destOrd="0" parTransId="{7A430C1E-AE3D-455B-A360-BEA348661141}" sibTransId="{F650A348-78AB-41CA-AC9A-6BFC915C4ACE}"/>
    <dgm:cxn modelId="{37D6B2EE-1D14-4463-868A-5AD0181FC633}" type="presOf" srcId="{D2A4F74C-C46D-43A3-A2A0-3EA62AD791AB}" destId="{E46DEA03-1C15-497B-B069-84FC88716F6F}" srcOrd="0" destOrd="0" presId="urn:microsoft.com/office/officeart/2005/8/layout/radial6"/>
    <dgm:cxn modelId="{3D5AF463-3BFD-460F-BDFA-2853791090CA}" type="presOf" srcId="{70D485AD-6038-4BAE-9838-84D517A20A2B}" destId="{8648740D-CCC2-4679-AEEC-78FD69374AE9}" srcOrd="0" destOrd="0" presId="urn:microsoft.com/office/officeart/2005/8/layout/radial6"/>
    <dgm:cxn modelId="{CF2344C1-000A-41E6-8BD8-4882CF214981}" type="presParOf" srcId="{3BBDBF18-A5B1-4F45-B9A2-1B10986488C1}" destId="{CBE46D69-316A-4A66-A2B7-94AAEAF8BAC2}" srcOrd="0" destOrd="0" presId="urn:microsoft.com/office/officeart/2005/8/layout/radial6"/>
    <dgm:cxn modelId="{D7F8C38C-D69B-4325-B27F-7C9A93BF64B5}" type="presParOf" srcId="{3BBDBF18-A5B1-4F45-B9A2-1B10986488C1}" destId="{517ABFBA-4E0D-4BE7-B229-3797C115DB4D}" srcOrd="1" destOrd="0" presId="urn:microsoft.com/office/officeart/2005/8/layout/radial6"/>
    <dgm:cxn modelId="{94A60424-0A84-4F71-9774-27F5F6EF7800}" type="presParOf" srcId="{3BBDBF18-A5B1-4F45-B9A2-1B10986488C1}" destId="{C6EF502B-8380-47FD-98D9-143EE59B2338}" srcOrd="2" destOrd="0" presId="urn:microsoft.com/office/officeart/2005/8/layout/radial6"/>
    <dgm:cxn modelId="{1A2B9B05-338E-40D8-8F69-797C1BD7B634}" type="presParOf" srcId="{3BBDBF18-A5B1-4F45-B9A2-1B10986488C1}" destId="{AE8A46A3-FEA9-43A6-AF59-3B1111B88F1F}" srcOrd="3" destOrd="0" presId="urn:microsoft.com/office/officeart/2005/8/layout/radial6"/>
    <dgm:cxn modelId="{613DCA42-476C-4376-BD12-A8CC966C7E26}" type="presParOf" srcId="{3BBDBF18-A5B1-4F45-B9A2-1B10986488C1}" destId="{331B85EC-7C50-4F61-806E-5DC3B2D805D8}" srcOrd="4" destOrd="0" presId="urn:microsoft.com/office/officeart/2005/8/layout/radial6"/>
    <dgm:cxn modelId="{C7B9408D-4FF9-49EA-BDD7-FBBE2A27A5D1}" type="presParOf" srcId="{3BBDBF18-A5B1-4F45-B9A2-1B10986488C1}" destId="{45DBB55B-B2AE-496C-BD2C-0BEC4CCEAD35}" srcOrd="5" destOrd="0" presId="urn:microsoft.com/office/officeart/2005/8/layout/radial6"/>
    <dgm:cxn modelId="{D9409022-9C3C-47F6-BF6E-BAF1D581757E}" type="presParOf" srcId="{3BBDBF18-A5B1-4F45-B9A2-1B10986488C1}" destId="{8B0863EE-CAF7-4726-A39C-624B18079FB1}" srcOrd="6" destOrd="0" presId="urn:microsoft.com/office/officeart/2005/8/layout/radial6"/>
    <dgm:cxn modelId="{EE0B7EA6-86B1-4016-8CB8-F987F71CD1D4}" type="presParOf" srcId="{3BBDBF18-A5B1-4F45-B9A2-1B10986488C1}" destId="{8FF77C59-D311-4785-BA98-C48284A4260C}" srcOrd="7" destOrd="0" presId="urn:microsoft.com/office/officeart/2005/8/layout/radial6"/>
    <dgm:cxn modelId="{341B5080-BB48-4757-8546-D54ADA34E255}" type="presParOf" srcId="{3BBDBF18-A5B1-4F45-B9A2-1B10986488C1}" destId="{BDA8D1BA-B52A-48A1-8A61-2F4C1E52B1C7}" srcOrd="8" destOrd="0" presId="urn:microsoft.com/office/officeart/2005/8/layout/radial6"/>
    <dgm:cxn modelId="{ECA94CF4-8BC4-45EA-AF94-E3FA5D61E856}" type="presParOf" srcId="{3BBDBF18-A5B1-4F45-B9A2-1B10986488C1}" destId="{E46DEA03-1C15-497B-B069-84FC88716F6F}" srcOrd="9" destOrd="0" presId="urn:microsoft.com/office/officeart/2005/8/layout/radial6"/>
    <dgm:cxn modelId="{45F5CDF1-AA77-45AC-AB37-05399F6CA165}" type="presParOf" srcId="{3BBDBF18-A5B1-4F45-B9A2-1B10986488C1}" destId="{63BBFADA-00AA-4C15-BB20-06DBBDBCCF18}" srcOrd="10" destOrd="0" presId="urn:microsoft.com/office/officeart/2005/8/layout/radial6"/>
    <dgm:cxn modelId="{69551172-0659-4FD2-902D-D2C5DE46D16B}" type="presParOf" srcId="{3BBDBF18-A5B1-4F45-B9A2-1B10986488C1}" destId="{4A41A6EC-390A-4B60-968E-BEFBF2E948EC}" srcOrd="11" destOrd="0" presId="urn:microsoft.com/office/officeart/2005/8/layout/radial6"/>
    <dgm:cxn modelId="{C788F373-649B-4EDC-9337-DBB0E7927D3B}" type="presParOf" srcId="{3BBDBF18-A5B1-4F45-B9A2-1B10986488C1}" destId="{9FB7942C-2A36-47D2-8A6D-979AE590B49B}" srcOrd="12" destOrd="0" presId="urn:microsoft.com/office/officeart/2005/8/layout/radial6"/>
    <dgm:cxn modelId="{4C323B44-C95B-4E40-97ED-74E1B2D3F5E5}" type="presParOf" srcId="{3BBDBF18-A5B1-4F45-B9A2-1B10986488C1}" destId="{8648740D-CCC2-4679-AEEC-78FD69374AE9}" srcOrd="13" destOrd="0" presId="urn:microsoft.com/office/officeart/2005/8/layout/radial6"/>
    <dgm:cxn modelId="{4B0D7A5D-41DA-4DE9-AB9A-B3282C1E1586}" type="presParOf" srcId="{3BBDBF18-A5B1-4F45-B9A2-1B10986488C1}" destId="{A6C292FD-086A-4566-9FBE-D7FD8D725438}" srcOrd="14" destOrd="0" presId="urn:microsoft.com/office/officeart/2005/8/layout/radial6"/>
    <dgm:cxn modelId="{71176896-FAE7-46A0-B26F-440B5F4B5E4A}" type="presParOf" srcId="{3BBDBF18-A5B1-4F45-B9A2-1B10986488C1}" destId="{B3061133-6317-42B1-B159-5E6466D19DFA}" srcOrd="15" destOrd="0" presId="urn:microsoft.com/office/officeart/2005/8/layout/radial6"/>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534D5989-8F4D-4258-8225-B724768E9233}" type="doc">
      <dgm:prSet loTypeId="urn:microsoft.com/office/officeart/2008/layout/VerticalCurvedList" loCatId="list" qsTypeId="urn:microsoft.com/office/officeart/2005/8/quickstyle/simple1" qsCatId="simple" csTypeId="urn:microsoft.com/office/officeart/2005/8/colors/colorful2" csCatId="colorful" phldr="1"/>
      <dgm:spPr/>
      <dgm:t>
        <a:bodyPr/>
        <a:lstStyle/>
        <a:p>
          <a:endParaRPr lang="zh-CN" altLang="en-US"/>
        </a:p>
      </dgm:t>
    </dgm:pt>
    <dgm:pt modelId="{A031629A-C912-46DE-9250-B3AB97DBFEF3}">
      <dgm:prSet phldrT="[文本]" custT="1"/>
      <dgm:spPr>
        <a:solidFill>
          <a:schemeClr val="bg1">
            <a:lumMod val="65000"/>
          </a:schemeClr>
        </a:solidFill>
      </dgm:spPr>
      <dgm:t>
        <a:bodyPr/>
        <a:lstStyle/>
        <a:p>
          <a:r>
            <a:rPr lang="zh-CN" altLang="en-US" sz="2000" dirty="0" smtClean="0"/>
            <a:t>高温合金数据驱动的机器学习</a:t>
          </a:r>
          <a:endParaRPr lang="zh-CN" altLang="en-US" sz="2000" dirty="0"/>
        </a:p>
      </dgm:t>
    </dgm:pt>
    <dgm:pt modelId="{D4DB4B43-FE32-40E2-A322-C82FEF4FD8CF}" type="parTrans" cxnId="{9D5A0FE1-E111-4E5E-BF14-005848CBD399}">
      <dgm:prSet/>
      <dgm:spPr/>
      <dgm:t>
        <a:bodyPr/>
        <a:lstStyle/>
        <a:p>
          <a:endParaRPr lang="zh-CN" altLang="en-US"/>
        </a:p>
      </dgm:t>
    </dgm:pt>
    <dgm:pt modelId="{D7A9A80B-B499-4CE9-B8B6-42D8B19FB683}" type="sibTrans" cxnId="{9D5A0FE1-E111-4E5E-BF14-005848CBD399}">
      <dgm:prSet/>
      <dgm:spPr/>
      <dgm:t>
        <a:bodyPr/>
        <a:lstStyle/>
        <a:p>
          <a:endParaRPr lang="zh-CN" altLang="en-US"/>
        </a:p>
      </dgm:t>
    </dgm:pt>
    <dgm:pt modelId="{EB89F287-1E2B-4D7B-B849-A9AFDC62F93B}">
      <dgm:prSet phldrT="[文本]" custT="1"/>
      <dgm:spPr>
        <a:solidFill>
          <a:schemeClr val="bg1">
            <a:lumMod val="65000"/>
          </a:schemeClr>
        </a:solidFill>
      </dgm:spPr>
      <dgm:t>
        <a:bodyPr/>
        <a:lstStyle/>
        <a:p>
          <a:r>
            <a:rPr lang="zh-CN" altLang="en-US" sz="2400" dirty="0"/>
            <a:t>机器学习</a:t>
          </a:r>
          <a:r>
            <a:rPr lang="en-US" altLang="zh-CN" sz="2400" dirty="0"/>
            <a:t>/</a:t>
          </a:r>
          <a:r>
            <a:rPr lang="zh-CN" altLang="en-US" sz="2400" dirty="0"/>
            <a:t>数据挖掘算法研究</a:t>
          </a:r>
        </a:p>
      </dgm:t>
    </dgm:pt>
    <dgm:pt modelId="{00C42D0B-B035-453B-9E41-E8146F1CB2D7}" type="parTrans" cxnId="{DE59890B-4735-41BB-BEF5-3085338F335E}">
      <dgm:prSet/>
      <dgm:spPr/>
      <dgm:t>
        <a:bodyPr/>
        <a:lstStyle/>
        <a:p>
          <a:endParaRPr lang="zh-CN" altLang="en-US"/>
        </a:p>
      </dgm:t>
    </dgm:pt>
    <dgm:pt modelId="{0694A177-C62B-4B8C-B037-AC2CD5D826EF}" type="sibTrans" cxnId="{DE59890B-4735-41BB-BEF5-3085338F335E}">
      <dgm:prSet/>
      <dgm:spPr/>
      <dgm:t>
        <a:bodyPr/>
        <a:lstStyle/>
        <a:p>
          <a:endParaRPr lang="zh-CN" altLang="en-US"/>
        </a:p>
      </dgm:t>
    </dgm:pt>
    <dgm:pt modelId="{0C6CA62A-2507-4191-8334-84E9AE83554B}">
      <dgm:prSet phldrT="[文本]" custT="1"/>
      <dgm:spPr>
        <a:solidFill>
          <a:schemeClr val="bg1">
            <a:lumMod val="65000"/>
          </a:schemeClr>
        </a:solidFill>
      </dgm:spPr>
      <dgm:t>
        <a:bodyPr/>
        <a:lstStyle/>
        <a:p>
          <a:r>
            <a:rPr lang="zh-CN" altLang="en-US" sz="2400" dirty="0"/>
            <a:t>平台建设</a:t>
          </a:r>
          <a:endParaRPr lang="en-US" altLang="zh-CN" sz="2400" dirty="0"/>
        </a:p>
      </dgm:t>
    </dgm:pt>
    <dgm:pt modelId="{DC45ABA5-A405-4793-88D7-75BEFB225DD7}" type="parTrans" cxnId="{9222344A-F755-43E0-9BAF-F1D5A587A9DA}">
      <dgm:prSet/>
      <dgm:spPr/>
      <dgm:t>
        <a:bodyPr/>
        <a:lstStyle/>
        <a:p>
          <a:endParaRPr lang="zh-CN" altLang="en-US"/>
        </a:p>
      </dgm:t>
    </dgm:pt>
    <dgm:pt modelId="{F414A7C2-4F25-4DAE-8997-2244E8C3A188}" type="sibTrans" cxnId="{9222344A-F755-43E0-9BAF-F1D5A587A9DA}">
      <dgm:prSet/>
      <dgm:spPr/>
      <dgm:t>
        <a:bodyPr/>
        <a:lstStyle/>
        <a:p>
          <a:endParaRPr lang="zh-CN" altLang="en-US"/>
        </a:p>
      </dgm:t>
    </dgm:pt>
    <dgm:pt modelId="{D1364A12-D0E9-43C9-A453-6597A9196008}">
      <dgm:prSet phldrT="[文本]" custT="1"/>
      <dgm:spPr>
        <a:solidFill>
          <a:schemeClr val="bg1">
            <a:lumMod val="65000"/>
          </a:schemeClr>
        </a:solidFill>
      </dgm:spPr>
      <dgm:t>
        <a:bodyPr/>
        <a:lstStyle/>
        <a:p>
          <a:r>
            <a:rPr lang="en-US" altLang="zh-CN" sz="2000" dirty="0" smtClean="0"/>
            <a:t>1.</a:t>
          </a:r>
          <a:r>
            <a:rPr lang="zh-CN" altLang="en-US" sz="2000" dirty="0" smtClean="0"/>
            <a:t>晶格错配度预测</a:t>
          </a:r>
          <a:endParaRPr lang="zh-CN" altLang="en-US" sz="2000" dirty="0"/>
        </a:p>
      </dgm:t>
    </dgm:pt>
    <dgm:pt modelId="{A4FA0535-7BBF-422F-99C5-C392D4210749}" type="parTrans" cxnId="{CB9ECAE8-D264-4653-8721-8DD35D008DC2}">
      <dgm:prSet/>
      <dgm:spPr/>
      <dgm:t>
        <a:bodyPr/>
        <a:lstStyle/>
        <a:p>
          <a:endParaRPr lang="zh-CN" altLang="en-US"/>
        </a:p>
      </dgm:t>
    </dgm:pt>
    <dgm:pt modelId="{F8C2EF8F-DF73-4A4C-9353-C3B8562E1115}" type="sibTrans" cxnId="{CB9ECAE8-D264-4653-8721-8DD35D008DC2}">
      <dgm:prSet/>
      <dgm:spPr/>
      <dgm:t>
        <a:bodyPr/>
        <a:lstStyle/>
        <a:p>
          <a:endParaRPr lang="zh-CN" altLang="en-US"/>
        </a:p>
      </dgm:t>
    </dgm:pt>
    <dgm:pt modelId="{BDA55141-FE21-4C8E-9748-C2B7A8FF5995}">
      <dgm:prSet phldrT="[文本]" custT="1"/>
      <dgm:spPr>
        <a:solidFill>
          <a:schemeClr val="bg1">
            <a:lumMod val="65000"/>
          </a:schemeClr>
        </a:solidFill>
      </dgm:spPr>
      <dgm:t>
        <a:bodyPr/>
        <a:lstStyle/>
        <a:p>
          <a:r>
            <a:rPr lang="en-US" altLang="zh-CN" sz="2000" dirty="0" smtClean="0"/>
            <a:t>2.</a:t>
          </a:r>
          <a:r>
            <a:rPr lang="zh-CN" altLang="en-US" sz="2000" dirty="0" smtClean="0"/>
            <a:t>形成焓预测与寻优</a:t>
          </a:r>
          <a:endParaRPr lang="zh-CN" altLang="en-US" sz="2000" dirty="0"/>
        </a:p>
      </dgm:t>
    </dgm:pt>
    <dgm:pt modelId="{6C14CC82-BDC1-46EC-8A4D-97886A1DED0F}" type="parTrans" cxnId="{A19E7A82-893E-47BD-8405-2C2CC3DCD704}">
      <dgm:prSet/>
      <dgm:spPr/>
      <dgm:t>
        <a:bodyPr/>
        <a:lstStyle/>
        <a:p>
          <a:endParaRPr lang="zh-CN" altLang="en-US"/>
        </a:p>
      </dgm:t>
    </dgm:pt>
    <dgm:pt modelId="{CC97B3D5-3BEA-49CB-BF79-FFDD184BE234}" type="sibTrans" cxnId="{A19E7A82-893E-47BD-8405-2C2CC3DCD704}">
      <dgm:prSet/>
      <dgm:spPr/>
      <dgm:t>
        <a:bodyPr/>
        <a:lstStyle/>
        <a:p>
          <a:endParaRPr lang="zh-CN" altLang="en-US"/>
        </a:p>
      </dgm:t>
    </dgm:pt>
    <dgm:pt modelId="{1D8335C5-854C-41F0-BBC5-CB6F2B4B276F}">
      <dgm:prSet phldrT="[文本]" custT="1"/>
      <dgm:spPr>
        <a:solidFill>
          <a:schemeClr val="bg1">
            <a:lumMod val="65000"/>
          </a:schemeClr>
        </a:solidFill>
      </dgm:spPr>
      <dgm:t>
        <a:bodyPr/>
        <a:lstStyle/>
        <a:p>
          <a:r>
            <a:rPr lang="en-US" altLang="zh-CN" sz="2000" dirty="0" smtClean="0"/>
            <a:t>3.</a:t>
          </a:r>
          <a:r>
            <a:rPr lang="zh-CN" altLang="en-US" sz="2000" dirty="0" smtClean="0"/>
            <a:t>蠕变寿命预测</a:t>
          </a:r>
          <a:endParaRPr lang="zh-CN" altLang="en-US" sz="2000" dirty="0"/>
        </a:p>
      </dgm:t>
    </dgm:pt>
    <dgm:pt modelId="{667B3071-16D2-454A-8EFD-C3C605C6F01E}" type="parTrans" cxnId="{06558537-8C1E-4C6C-9412-D30802B1EC15}">
      <dgm:prSet/>
      <dgm:spPr/>
      <dgm:t>
        <a:bodyPr/>
        <a:lstStyle/>
        <a:p>
          <a:endParaRPr lang="zh-CN" altLang="en-US"/>
        </a:p>
      </dgm:t>
    </dgm:pt>
    <dgm:pt modelId="{EE7DAC60-5DA1-4806-A74D-090981DCEF33}" type="sibTrans" cxnId="{06558537-8C1E-4C6C-9412-D30802B1EC15}">
      <dgm:prSet/>
      <dgm:spPr/>
      <dgm:t>
        <a:bodyPr/>
        <a:lstStyle/>
        <a:p>
          <a:endParaRPr lang="zh-CN" altLang="en-US"/>
        </a:p>
      </dgm:t>
    </dgm:pt>
    <dgm:pt modelId="{C04A715E-97F2-46C5-8B6D-EF9E527B48E2}">
      <dgm:prSet phldrT="[文本]" custT="1"/>
      <dgm:spPr>
        <a:solidFill>
          <a:schemeClr val="accent6">
            <a:lumMod val="75000"/>
          </a:schemeClr>
        </a:solidFill>
      </dgm:spPr>
      <dgm:t>
        <a:bodyPr/>
        <a:lstStyle/>
        <a:p>
          <a:r>
            <a:rPr lang="zh-CN" altLang="en-US" sz="2400" dirty="0" smtClean="0"/>
            <a:t>基于组件的科学实验流水线</a:t>
          </a:r>
          <a:endParaRPr lang="zh-CN" altLang="en-US" sz="2400" dirty="0"/>
        </a:p>
      </dgm:t>
    </dgm:pt>
    <dgm:pt modelId="{ECDB6772-F420-43F8-BC7E-4BEDF2ADC9DD}" type="parTrans" cxnId="{0DD144EF-3E7B-43BB-87FF-07561B082CC9}">
      <dgm:prSet/>
      <dgm:spPr/>
      <dgm:t>
        <a:bodyPr/>
        <a:lstStyle/>
        <a:p>
          <a:endParaRPr lang="zh-CN" altLang="en-US"/>
        </a:p>
      </dgm:t>
    </dgm:pt>
    <dgm:pt modelId="{0E9113FE-9B99-4752-9422-271CE5637706}" type="sibTrans" cxnId="{0DD144EF-3E7B-43BB-87FF-07561B082CC9}">
      <dgm:prSet/>
      <dgm:spPr/>
      <dgm:t>
        <a:bodyPr/>
        <a:lstStyle/>
        <a:p>
          <a:endParaRPr lang="zh-CN" altLang="en-US"/>
        </a:p>
      </dgm:t>
    </dgm:pt>
    <dgm:pt modelId="{777E6480-BB94-44CE-B407-D0500462E337}" type="pres">
      <dgm:prSet presAssocID="{534D5989-8F4D-4258-8225-B724768E9233}" presName="Name0" presStyleCnt="0">
        <dgm:presLayoutVars>
          <dgm:chMax val="7"/>
          <dgm:chPref val="7"/>
          <dgm:dir/>
        </dgm:presLayoutVars>
      </dgm:prSet>
      <dgm:spPr/>
      <dgm:t>
        <a:bodyPr/>
        <a:lstStyle/>
        <a:p>
          <a:endParaRPr lang="zh-CN" altLang="en-US"/>
        </a:p>
      </dgm:t>
    </dgm:pt>
    <dgm:pt modelId="{029663F2-6083-4943-A4B6-B75B1725BCEF}" type="pres">
      <dgm:prSet presAssocID="{534D5989-8F4D-4258-8225-B724768E9233}" presName="Name1" presStyleCnt="0"/>
      <dgm:spPr/>
    </dgm:pt>
    <dgm:pt modelId="{D211633A-16B4-4697-B79D-94EAD020AF0A}" type="pres">
      <dgm:prSet presAssocID="{534D5989-8F4D-4258-8225-B724768E9233}" presName="cycle" presStyleCnt="0"/>
      <dgm:spPr/>
    </dgm:pt>
    <dgm:pt modelId="{2B0DD12D-6EF4-4BF8-B02D-398F02F66379}" type="pres">
      <dgm:prSet presAssocID="{534D5989-8F4D-4258-8225-B724768E9233}" presName="srcNode" presStyleLbl="node1" presStyleIdx="0" presStyleCnt="4"/>
      <dgm:spPr/>
    </dgm:pt>
    <dgm:pt modelId="{25CC8F4A-1A1B-4C3E-B9C9-3B2A7A2D0F66}" type="pres">
      <dgm:prSet presAssocID="{534D5989-8F4D-4258-8225-B724768E9233}" presName="conn" presStyleLbl="parChTrans1D2" presStyleIdx="0" presStyleCnt="1"/>
      <dgm:spPr/>
      <dgm:t>
        <a:bodyPr/>
        <a:lstStyle/>
        <a:p>
          <a:endParaRPr lang="zh-CN" altLang="en-US"/>
        </a:p>
      </dgm:t>
    </dgm:pt>
    <dgm:pt modelId="{3901E994-EF88-4B55-B333-8B5DC2C1FE64}" type="pres">
      <dgm:prSet presAssocID="{534D5989-8F4D-4258-8225-B724768E9233}" presName="extraNode" presStyleLbl="node1" presStyleIdx="0" presStyleCnt="4"/>
      <dgm:spPr/>
    </dgm:pt>
    <dgm:pt modelId="{8EACEE7C-B326-44FB-9A91-8726F31EDF2B}" type="pres">
      <dgm:prSet presAssocID="{534D5989-8F4D-4258-8225-B724768E9233}" presName="dstNode" presStyleLbl="node1" presStyleIdx="0" presStyleCnt="4"/>
      <dgm:spPr/>
    </dgm:pt>
    <dgm:pt modelId="{4973CE0B-830B-42A8-8F41-45A257AA0B8B}" type="pres">
      <dgm:prSet presAssocID="{A031629A-C912-46DE-9250-B3AB97DBFEF3}" presName="text_1" presStyleLbl="node1" presStyleIdx="0" presStyleCnt="4" custScaleY="183627">
        <dgm:presLayoutVars>
          <dgm:bulletEnabled val="1"/>
        </dgm:presLayoutVars>
      </dgm:prSet>
      <dgm:spPr/>
      <dgm:t>
        <a:bodyPr/>
        <a:lstStyle/>
        <a:p>
          <a:endParaRPr lang="zh-CN" altLang="en-US"/>
        </a:p>
      </dgm:t>
    </dgm:pt>
    <dgm:pt modelId="{966750C1-A861-452C-9609-15612A3DFCF5}" type="pres">
      <dgm:prSet presAssocID="{A031629A-C912-46DE-9250-B3AB97DBFEF3}" presName="accent_1" presStyleCnt="0"/>
      <dgm:spPr/>
    </dgm:pt>
    <dgm:pt modelId="{2C32AA3C-C21E-444B-8009-13B7F44A3DFC}" type="pres">
      <dgm:prSet presAssocID="{A031629A-C912-46DE-9250-B3AB97DBFEF3}" presName="accentRepeatNode" presStyleLbl="solidFgAcc1" presStyleIdx="0" presStyleCnt="4" custLinFactNeighborX="20" custLinFactNeighborY="-726"/>
      <dgm:spPr>
        <a:ln>
          <a:solidFill>
            <a:schemeClr val="accent1">
              <a:lumMod val="75000"/>
            </a:schemeClr>
          </a:solidFill>
        </a:ln>
      </dgm:spPr>
      <dgm:t>
        <a:bodyPr/>
        <a:lstStyle/>
        <a:p>
          <a:endParaRPr lang="zh-CN" altLang="en-US"/>
        </a:p>
      </dgm:t>
    </dgm:pt>
    <dgm:pt modelId="{0ADD1677-4BB9-411B-9F55-C6A8BB4AEFFE}" type="pres">
      <dgm:prSet presAssocID="{EB89F287-1E2B-4D7B-B849-A9AFDC62F93B}" presName="text_2" presStyleLbl="node1" presStyleIdx="1" presStyleCnt="4">
        <dgm:presLayoutVars>
          <dgm:bulletEnabled val="1"/>
        </dgm:presLayoutVars>
      </dgm:prSet>
      <dgm:spPr/>
      <dgm:t>
        <a:bodyPr/>
        <a:lstStyle/>
        <a:p>
          <a:endParaRPr lang="zh-CN" altLang="en-US"/>
        </a:p>
      </dgm:t>
    </dgm:pt>
    <dgm:pt modelId="{A9BE9254-C053-4EAB-8F29-0CEF5AEEC494}" type="pres">
      <dgm:prSet presAssocID="{EB89F287-1E2B-4D7B-B849-A9AFDC62F93B}" presName="accent_2" presStyleCnt="0"/>
      <dgm:spPr/>
    </dgm:pt>
    <dgm:pt modelId="{D5EA4CD6-8560-493F-8996-3B38ECA26A5D}" type="pres">
      <dgm:prSet presAssocID="{EB89F287-1E2B-4D7B-B849-A9AFDC62F93B}" presName="accentRepeatNode" presStyleLbl="solidFgAcc1" presStyleIdx="1" presStyleCnt="4"/>
      <dgm:spPr/>
    </dgm:pt>
    <dgm:pt modelId="{7316F556-C1AF-4CC6-AB25-352A6D7A873C}" type="pres">
      <dgm:prSet presAssocID="{C04A715E-97F2-46C5-8B6D-EF9E527B48E2}" presName="text_3" presStyleLbl="node1" presStyleIdx="2" presStyleCnt="4">
        <dgm:presLayoutVars>
          <dgm:bulletEnabled val="1"/>
        </dgm:presLayoutVars>
      </dgm:prSet>
      <dgm:spPr/>
      <dgm:t>
        <a:bodyPr/>
        <a:lstStyle/>
        <a:p>
          <a:endParaRPr lang="zh-CN" altLang="en-US"/>
        </a:p>
      </dgm:t>
    </dgm:pt>
    <dgm:pt modelId="{97AA84E6-96FF-4CCF-9070-D356380E824C}" type="pres">
      <dgm:prSet presAssocID="{C04A715E-97F2-46C5-8B6D-EF9E527B48E2}" presName="accent_3" presStyleCnt="0"/>
      <dgm:spPr/>
    </dgm:pt>
    <dgm:pt modelId="{D73D63E8-0303-4670-B805-21CE8EE1C033}" type="pres">
      <dgm:prSet presAssocID="{C04A715E-97F2-46C5-8B6D-EF9E527B48E2}" presName="accentRepeatNode" presStyleLbl="solidFgAcc1" presStyleIdx="2" presStyleCnt="4"/>
      <dgm:spPr/>
    </dgm:pt>
    <dgm:pt modelId="{49F3C08A-059A-4944-B0BE-9FED64C38273}" type="pres">
      <dgm:prSet presAssocID="{0C6CA62A-2507-4191-8334-84E9AE83554B}" presName="text_4" presStyleLbl="node1" presStyleIdx="3" presStyleCnt="4">
        <dgm:presLayoutVars>
          <dgm:bulletEnabled val="1"/>
        </dgm:presLayoutVars>
      </dgm:prSet>
      <dgm:spPr/>
      <dgm:t>
        <a:bodyPr/>
        <a:lstStyle/>
        <a:p>
          <a:endParaRPr lang="zh-CN" altLang="en-US"/>
        </a:p>
      </dgm:t>
    </dgm:pt>
    <dgm:pt modelId="{31FCCC1D-41B1-4F4D-AD60-B8479B1A58C5}" type="pres">
      <dgm:prSet presAssocID="{0C6CA62A-2507-4191-8334-84E9AE83554B}" presName="accent_4" presStyleCnt="0"/>
      <dgm:spPr/>
    </dgm:pt>
    <dgm:pt modelId="{FB11C3B6-15A0-4B21-BFB5-81361BF8D49D}" type="pres">
      <dgm:prSet presAssocID="{0C6CA62A-2507-4191-8334-84E9AE83554B}" presName="accentRepeatNode" presStyleLbl="solidFgAcc1" presStyleIdx="3" presStyleCnt="4"/>
      <dgm:spPr/>
      <dgm:t>
        <a:bodyPr/>
        <a:lstStyle/>
        <a:p>
          <a:endParaRPr lang="zh-CN" altLang="en-US"/>
        </a:p>
      </dgm:t>
    </dgm:pt>
  </dgm:ptLst>
  <dgm:cxnLst>
    <dgm:cxn modelId="{8998774A-2C12-4077-8B57-9E3A8E65BAD1}" type="presOf" srcId="{EB89F287-1E2B-4D7B-B849-A9AFDC62F93B}" destId="{0ADD1677-4BB9-411B-9F55-C6A8BB4AEFFE}" srcOrd="0" destOrd="0" presId="urn:microsoft.com/office/officeart/2008/layout/VerticalCurvedList"/>
    <dgm:cxn modelId="{FEC08CAC-6607-495F-A1A9-6925C21546EA}" type="presOf" srcId="{A031629A-C912-46DE-9250-B3AB97DBFEF3}" destId="{4973CE0B-830B-42A8-8F41-45A257AA0B8B}" srcOrd="0" destOrd="0" presId="urn:microsoft.com/office/officeart/2008/layout/VerticalCurvedList"/>
    <dgm:cxn modelId="{362E9F90-3DA7-4981-A301-E9FA70EA7A4E}" type="presOf" srcId="{C04A715E-97F2-46C5-8B6D-EF9E527B48E2}" destId="{7316F556-C1AF-4CC6-AB25-352A6D7A873C}" srcOrd="0" destOrd="0" presId="urn:microsoft.com/office/officeart/2008/layout/VerticalCurvedList"/>
    <dgm:cxn modelId="{CB9ECAE8-D264-4653-8721-8DD35D008DC2}" srcId="{A031629A-C912-46DE-9250-B3AB97DBFEF3}" destId="{D1364A12-D0E9-43C9-A453-6597A9196008}" srcOrd="0" destOrd="0" parTransId="{A4FA0535-7BBF-422F-99C5-C392D4210749}" sibTransId="{F8C2EF8F-DF73-4A4C-9353-C3B8562E1115}"/>
    <dgm:cxn modelId="{9222344A-F755-43E0-9BAF-F1D5A587A9DA}" srcId="{534D5989-8F4D-4258-8225-B724768E9233}" destId="{0C6CA62A-2507-4191-8334-84E9AE83554B}" srcOrd="3" destOrd="0" parTransId="{DC45ABA5-A405-4793-88D7-75BEFB225DD7}" sibTransId="{F414A7C2-4F25-4DAE-8997-2244E8C3A188}"/>
    <dgm:cxn modelId="{28E35855-3764-4194-AEAB-30027DC24C1F}" type="presOf" srcId="{BDA55141-FE21-4C8E-9748-C2B7A8FF5995}" destId="{4973CE0B-830B-42A8-8F41-45A257AA0B8B}" srcOrd="0" destOrd="2" presId="urn:microsoft.com/office/officeart/2008/layout/VerticalCurvedList"/>
    <dgm:cxn modelId="{C2F72693-78D3-4CBD-830F-28733345F4F2}" type="presOf" srcId="{0C6CA62A-2507-4191-8334-84E9AE83554B}" destId="{49F3C08A-059A-4944-B0BE-9FED64C38273}" srcOrd="0" destOrd="0" presId="urn:microsoft.com/office/officeart/2008/layout/VerticalCurvedList"/>
    <dgm:cxn modelId="{DE59890B-4735-41BB-BEF5-3085338F335E}" srcId="{534D5989-8F4D-4258-8225-B724768E9233}" destId="{EB89F287-1E2B-4D7B-B849-A9AFDC62F93B}" srcOrd="1" destOrd="0" parTransId="{00C42D0B-B035-453B-9E41-E8146F1CB2D7}" sibTransId="{0694A177-C62B-4B8C-B037-AC2CD5D826EF}"/>
    <dgm:cxn modelId="{0DD144EF-3E7B-43BB-87FF-07561B082CC9}" srcId="{534D5989-8F4D-4258-8225-B724768E9233}" destId="{C04A715E-97F2-46C5-8B6D-EF9E527B48E2}" srcOrd="2" destOrd="0" parTransId="{ECDB6772-F420-43F8-BC7E-4BEDF2ADC9DD}" sibTransId="{0E9113FE-9B99-4752-9422-271CE5637706}"/>
    <dgm:cxn modelId="{0D9EF802-97AC-4749-A4A1-05DBA6DDA69E}" type="presOf" srcId="{F8C2EF8F-DF73-4A4C-9353-C3B8562E1115}" destId="{25CC8F4A-1A1B-4C3E-B9C9-3B2A7A2D0F66}" srcOrd="0" destOrd="0" presId="urn:microsoft.com/office/officeart/2008/layout/VerticalCurvedList"/>
    <dgm:cxn modelId="{A19E7A82-893E-47BD-8405-2C2CC3DCD704}" srcId="{A031629A-C912-46DE-9250-B3AB97DBFEF3}" destId="{BDA55141-FE21-4C8E-9748-C2B7A8FF5995}" srcOrd="1" destOrd="0" parTransId="{6C14CC82-BDC1-46EC-8A4D-97886A1DED0F}" sibTransId="{CC97B3D5-3BEA-49CB-BF79-FFDD184BE234}"/>
    <dgm:cxn modelId="{9D5A0FE1-E111-4E5E-BF14-005848CBD399}" srcId="{534D5989-8F4D-4258-8225-B724768E9233}" destId="{A031629A-C912-46DE-9250-B3AB97DBFEF3}" srcOrd="0" destOrd="0" parTransId="{D4DB4B43-FE32-40E2-A322-C82FEF4FD8CF}" sibTransId="{D7A9A80B-B499-4CE9-B8B6-42D8B19FB683}"/>
    <dgm:cxn modelId="{06558537-8C1E-4C6C-9412-D30802B1EC15}" srcId="{A031629A-C912-46DE-9250-B3AB97DBFEF3}" destId="{1D8335C5-854C-41F0-BBC5-CB6F2B4B276F}" srcOrd="2" destOrd="0" parTransId="{667B3071-16D2-454A-8EFD-C3C605C6F01E}" sibTransId="{EE7DAC60-5DA1-4806-A74D-090981DCEF33}"/>
    <dgm:cxn modelId="{B9B079A2-DFA4-44CF-A8AA-BB3EBB4B7303}" type="presOf" srcId="{D1364A12-D0E9-43C9-A453-6597A9196008}" destId="{4973CE0B-830B-42A8-8F41-45A257AA0B8B}" srcOrd="0" destOrd="1" presId="urn:microsoft.com/office/officeart/2008/layout/VerticalCurvedList"/>
    <dgm:cxn modelId="{4253543A-910F-4B48-8614-5E565F1E1835}" type="presOf" srcId="{534D5989-8F4D-4258-8225-B724768E9233}" destId="{777E6480-BB94-44CE-B407-D0500462E337}" srcOrd="0" destOrd="0" presId="urn:microsoft.com/office/officeart/2008/layout/VerticalCurvedList"/>
    <dgm:cxn modelId="{4C3959E2-2F99-42BA-990B-25727DE2B8F6}" type="presOf" srcId="{1D8335C5-854C-41F0-BBC5-CB6F2B4B276F}" destId="{4973CE0B-830B-42A8-8F41-45A257AA0B8B}" srcOrd="0" destOrd="3" presId="urn:microsoft.com/office/officeart/2008/layout/VerticalCurvedList"/>
    <dgm:cxn modelId="{D1081D63-5DE4-4B1E-93FE-ED0B9BA6E695}" type="presParOf" srcId="{777E6480-BB94-44CE-B407-D0500462E337}" destId="{029663F2-6083-4943-A4B6-B75B1725BCEF}" srcOrd="0" destOrd="0" presId="urn:microsoft.com/office/officeart/2008/layout/VerticalCurvedList"/>
    <dgm:cxn modelId="{E037AD88-8818-40AF-B7CF-D9942B62CCCB}" type="presParOf" srcId="{029663F2-6083-4943-A4B6-B75B1725BCEF}" destId="{D211633A-16B4-4697-B79D-94EAD020AF0A}" srcOrd="0" destOrd="0" presId="urn:microsoft.com/office/officeart/2008/layout/VerticalCurvedList"/>
    <dgm:cxn modelId="{CE8BF673-1F1A-4E0D-BD68-EFB6BAC72F24}" type="presParOf" srcId="{D211633A-16B4-4697-B79D-94EAD020AF0A}" destId="{2B0DD12D-6EF4-4BF8-B02D-398F02F66379}" srcOrd="0" destOrd="0" presId="urn:microsoft.com/office/officeart/2008/layout/VerticalCurvedList"/>
    <dgm:cxn modelId="{099E7152-2EC0-4D0A-8E7F-F9DB12C4135E}" type="presParOf" srcId="{D211633A-16B4-4697-B79D-94EAD020AF0A}" destId="{25CC8F4A-1A1B-4C3E-B9C9-3B2A7A2D0F66}" srcOrd="1" destOrd="0" presId="urn:microsoft.com/office/officeart/2008/layout/VerticalCurvedList"/>
    <dgm:cxn modelId="{BE6D45D8-5DD2-42DC-8BF0-7A3888C9054F}" type="presParOf" srcId="{D211633A-16B4-4697-B79D-94EAD020AF0A}" destId="{3901E994-EF88-4B55-B333-8B5DC2C1FE64}" srcOrd="2" destOrd="0" presId="urn:microsoft.com/office/officeart/2008/layout/VerticalCurvedList"/>
    <dgm:cxn modelId="{E5D52F2D-39CC-49FF-89DA-A9809C15EAF4}" type="presParOf" srcId="{D211633A-16B4-4697-B79D-94EAD020AF0A}" destId="{8EACEE7C-B326-44FB-9A91-8726F31EDF2B}" srcOrd="3" destOrd="0" presId="urn:microsoft.com/office/officeart/2008/layout/VerticalCurvedList"/>
    <dgm:cxn modelId="{9301BB4B-1348-42BE-ABC7-DCD73E5A90D7}" type="presParOf" srcId="{029663F2-6083-4943-A4B6-B75B1725BCEF}" destId="{4973CE0B-830B-42A8-8F41-45A257AA0B8B}" srcOrd="1" destOrd="0" presId="urn:microsoft.com/office/officeart/2008/layout/VerticalCurvedList"/>
    <dgm:cxn modelId="{36268E44-97BE-4F4A-A14A-607F43BE16A0}" type="presParOf" srcId="{029663F2-6083-4943-A4B6-B75B1725BCEF}" destId="{966750C1-A861-452C-9609-15612A3DFCF5}" srcOrd="2" destOrd="0" presId="urn:microsoft.com/office/officeart/2008/layout/VerticalCurvedList"/>
    <dgm:cxn modelId="{9AF2DC51-A743-4E47-911E-8004DFBFE7BE}" type="presParOf" srcId="{966750C1-A861-452C-9609-15612A3DFCF5}" destId="{2C32AA3C-C21E-444B-8009-13B7F44A3DFC}" srcOrd="0" destOrd="0" presId="urn:microsoft.com/office/officeart/2008/layout/VerticalCurvedList"/>
    <dgm:cxn modelId="{056BBD02-C6BF-4068-9361-C0DC5BC29AC8}" type="presParOf" srcId="{029663F2-6083-4943-A4B6-B75B1725BCEF}" destId="{0ADD1677-4BB9-411B-9F55-C6A8BB4AEFFE}" srcOrd="3" destOrd="0" presId="urn:microsoft.com/office/officeart/2008/layout/VerticalCurvedList"/>
    <dgm:cxn modelId="{93C9ADF2-BEE7-487F-B721-6F749EDE0C14}" type="presParOf" srcId="{029663F2-6083-4943-A4B6-B75B1725BCEF}" destId="{A9BE9254-C053-4EAB-8F29-0CEF5AEEC494}" srcOrd="4" destOrd="0" presId="urn:microsoft.com/office/officeart/2008/layout/VerticalCurvedList"/>
    <dgm:cxn modelId="{4CF48188-468F-4F9C-B607-DB8C9D610D7C}" type="presParOf" srcId="{A9BE9254-C053-4EAB-8F29-0CEF5AEEC494}" destId="{D5EA4CD6-8560-493F-8996-3B38ECA26A5D}" srcOrd="0" destOrd="0" presId="urn:microsoft.com/office/officeart/2008/layout/VerticalCurvedList"/>
    <dgm:cxn modelId="{A0D4CF81-479F-45BC-A63B-0F86DA052A02}" type="presParOf" srcId="{029663F2-6083-4943-A4B6-B75B1725BCEF}" destId="{7316F556-C1AF-4CC6-AB25-352A6D7A873C}" srcOrd="5" destOrd="0" presId="urn:microsoft.com/office/officeart/2008/layout/VerticalCurvedList"/>
    <dgm:cxn modelId="{28A14C17-E8E1-4375-9673-4BEE655F5A5F}" type="presParOf" srcId="{029663F2-6083-4943-A4B6-B75B1725BCEF}" destId="{97AA84E6-96FF-4CCF-9070-D356380E824C}" srcOrd="6" destOrd="0" presId="urn:microsoft.com/office/officeart/2008/layout/VerticalCurvedList"/>
    <dgm:cxn modelId="{673C93AE-B32D-46D6-B210-F968CC7D2B5B}" type="presParOf" srcId="{97AA84E6-96FF-4CCF-9070-D356380E824C}" destId="{D73D63E8-0303-4670-B805-21CE8EE1C033}" srcOrd="0" destOrd="0" presId="urn:microsoft.com/office/officeart/2008/layout/VerticalCurvedList"/>
    <dgm:cxn modelId="{E3AFC6A8-AABD-4C4F-A443-0D3112D4E092}" type="presParOf" srcId="{029663F2-6083-4943-A4B6-B75B1725BCEF}" destId="{49F3C08A-059A-4944-B0BE-9FED64C38273}" srcOrd="7" destOrd="0" presId="urn:microsoft.com/office/officeart/2008/layout/VerticalCurvedList"/>
    <dgm:cxn modelId="{B57C73BC-2819-4F26-93D0-FED5C45903A5}" type="presParOf" srcId="{029663F2-6083-4943-A4B6-B75B1725BCEF}" destId="{31FCCC1D-41B1-4F4D-AD60-B8479B1A58C5}" srcOrd="8" destOrd="0" presId="urn:microsoft.com/office/officeart/2008/layout/VerticalCurvedList"/>
    <dgm:cxn modelId="{F9AC8C73-4AF2-4A69-A593-E4D4EA24E7F1}" type="presParOf" srcId="{31FCCC1D-41B1-4F4D-AD60-B8479B1A58C5}" destId="{FB11C3B6-15A0-4B21-BFB5-81361BF8D49D}"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534D5989-8F4D-4258-8225-B724768E9233}" type="doc">
      <dgm:prSet loTypeId="urn:microsoft.com/office/officeart/2008/layout/VerticalCurvedList" loCatId="list" qsTypeId="urn:microsoft.com/office/officeart/2005/8/quickstyle/simple1" qsCatId="simple" csTypeId="urn:microsoft.com/office/officeart/2005/8/colors/colorful2" csCatId="colorful" phldr="1"/>
      <dgm:spPr/>
      <dgm:t>
        <a:bodyPr/>
        <a:lstStyle/>
        <a:p>
          <a:endParaRPr lang="zh-CN" altLang="en-US"/>
        </a:p>
      </dgm:t>
    </dgm:pt>
    <dgm:pt modelId="{A031629A-C912-46DE-9250-B3AB97DBFEF3}">
      <dgm:prSet phldrT="[文本]" custT="1"/>
      <dgm:spPr>
        <a:solidFill>
          <a:schemeClr val="bg1">
            <a:lumMod val="65000"/>
          </a:schemeClr>
        </a:solidFill>
      </dgm:spPr>
      <dgm:t>
        <a:bodyPr/>
        <a:lstStyle/>
        <a:p>
          <a:r>
            <a:rPr lang="zh-CN" altLang="en-US" sz="2000" dirty="0" smtClean="0"/>
            <a:t>高温合金数据驱动的机器学习</a:t>
          </a:r>
          <a:endParaRPr lang="zh-CN" altLang="en-US" sz="2000" dirty="0"/>
        </a:p>
      </dgm:t>
    </dgm:pt>
    <dgm:pt modelId="{D4DB4B43-FE32-40E2-A322-C82FEF4FD8CF}" type="parTrans" cxnId="{9D5A0FE1-E111-4E5E-BF14-005848CBD399}">
      <dgm:prSet/>
      <dgm:spPr/>
      <dgm:t>
        <a:bodyPr/>
        <a:lstStyle/>
        <a:p>
          <a:endParaRPr lang="zh-CN" altLang="en-US"/>
        </a:p>
      </dgm:t>
    </dgm:pt>
    <dgm:pt modelId="{D7A9A80B-B499-4CE9-B8B6-42D8B19FB683}" type="sibTrans" cxnId="{9D5A0FE1-E111-4E5E-BF14-005848CBD399}">
      <dgm:prSet/>
      <dgm:spPr/>
      <dgm:t>
        <a:bodyPr/>
        <a:lstStyle/>
        <a:p>
          <a:endParaRPr lang="zh-CN" altLang="en-US"/>
        </a:p>
      </dgm:t>
    </dgm:pt>
    <dgm:pt modelId="{EB89F287-1E2B-4D7B-B849-A9AFDC62F93B}">
      <dgm:prSet phldrT="[文本]" custT="1"/>
      <dgm:spPr>
        <a:solidFill>
          <a:schemeClr val="bg1">
            <a:lumMod val="65000"/>
          </a:schemeClr>
        </a:solidFill>
      </dgm:spPr>
      <dgm:t>
        <a:bodyPr/>
        <a:lstStyle/>
        <a:p>
          <a:r>
            <a:rPr lang="zh-CN" altLang="en-US" sz="2400" dirty="0"/>
            <a:t>机器学习</a:t>
          </a:r>
          <a:r>
            <a:rPr lang="en-US" altLang="zh-CN" sz="2400" dirty="0"/>
            <a:t>/</a:t>
          </a:r>
          <a:r>
            <a:rPr lang="zh-CN" altLang="en-US" sz="2400" dirty="0"/>
            <a:t>数据挖掘算法研究</a:t>
          </a:r>
        </a:p>
      </dgm:t>
    </dgm:pt>
    <dgm:pt modelId="{00C42D0B-B035-453B-9E41-E8146F1CB2D7}" type="parTrans" cxnId="{DE59890B-4735-41BB-BEF5-3085338F335E}">
      <dgm:prSet/>
      <dgm:spPr/>
      <dgm:t>
        <a:bodyPr/>
        <a:lstStyle/>
        <a:p>
          <a:endParaRPr lang="zh-CN" altLang="en-US"/>
        </a:p>
      </dgm:t>
    </dgm:pt>
    <dgm:pt modelId="{0694A177-C62B-4B8C-B037-AC2CD5D826EF}" type="sibTrans" cxnId="{DE59890B-4735-41BB-BEF5-3085338F335E}">
      <dgm:prSet/>
      <dgm:spPr/>
      <dgm:t>
        <a:bodyPr/>
        <a:lstStyle/>
        <a:p>
          <a:endParaRPr lang="zh-CN" altLang="en-US"/>
        </a:p>
      </dgm:t>
    </dgm:pt>
    <dgm:pt modelId="{0C6CA62A-2507-4191-8334-84E9AE83554B}">
      <dgm:prSet phldrT="[文本]" custT="1"/>
      <dgm:spPr>
        <a:solidFill>
          <a:schemeClr val="accent3">
            <a:lumMod val="75000"/>
          </a:schemeClr>
        </a:solidFill>
      </dgm:spPr>
      <dgm:t>
        <a:bodyPr/>
        <a:lstStyle/>
        <a:p>
          <a:r>
            <a:rPr lang="zh-CN" altLang="en-US" sz="2400" dirty="0"/>
            <a:t>平台建设</a:t>
          </a:r>
          <a:endParaRPr lang="en-US" altLang="zh-CN" sz="2400" dirty="0"/>
        </a:p>
      </dgm:t>
    </dgm:pt>
    <dgm:pt modelId="{DC45ABA5-A405-4793-88D7-75BEFB225DD7}" type="parTrans" cxnId="{9222344A-F755-43E0-9BAF-F1D5A587A9DA}">
      <dgm:prSet/>
      <dgm:spPr/>
      <dgm:t>
        <a:bodyPr/>
        <a:lstStyle/>
        <a:p>
          <a:endParaRPr lang="zh-CN" altLang="en-US"/>
        </a:p>
      </dgm:t>
    </dgm:pt>
    <dgm:pt modelId="{F414A7C2-4F25-4DAE-8997-2244E8C3A188}" type="sibTrans" cxnId="{9222344A-F755-43E0-9BAF-F1D5A587A9DA}">
      <dgm:prSet/>
      <dgm:spPr/>
      <dgm:t>
        <a:bodyPr/>
        <a:lstStyle/>
        <a:p>
          <a:endParaRPr lang="zh-CN" altLang="en-US"/>
        </a:p>
      </dgm:t>
    </dgm:pt>
    <dgm:pt modelId="{D1364A12-D0E9-43C9-A453-6597A9196008}">
      <dgm:prSet phldrT="[文本]" custT="1"/>
      <dgm:spPr>
        <a:solidFill>
          <a:schemeClr val="bg1">
            <a:lumMod val="65000"/>
          </a:schemeClr>
        </a:solidFill>
      </dgm:spPr>
      <dgm:t>
        <a:bodyPr/>
        <a:lstStyle/>
        <a:p>
          <a:r>
            <a:rPr lang="en-US" altLang="zh-CN" sz="2000" dirty="0" smtClean="0"/>
            <a:t>1.</a:t>
          </a:r>
          <a:r>
            <a:rPr lang="zh-CN" altLang="en-US" sz="2000" dirty="0" smtClean="0"/>
            <a:t>晶格错配度预测</a:t>
          </a:r>
          <a:endParaRPr lang="zh-CN" altLang="en-US" sz="2000" dirty="0"/>
        </a:p>
      </dgm:t>
    </dgm:pt>
    <dgm:pt modelId="{A4FA0535-7BBF-422F-99C5-C392D4210749}" type="parTrans" cxnId="{CB9ECAE8-D264-4653-8721-8DD35D008DC2}">
      <dgm:prSet/>
      <dgm:spPr/>
      <dgm:t>
        <a:bodyPr/>
        <a:lstStyle/>
        <a:p>
          <a:endParaRPr lang="zh-CN" altLang="en-US"/>
        </a:p>
      </dgm:t>
    </dgm:pt>
    <dgm:pt modelId="{F8C2EF8F-DF73-4A4C-9353-C3B8562E1115}" type="sibTrans" cxnId="{CB9ECAE8-D264-4653-8721-8DD35D008DC2}">
      <dgm:prSet/>
      <dgm:spPr/>
      <dgm:t>
        <a:bodyPr/>
        <a:lstStyle/>
        <a:p>
          <a:endParaRPr lang="zh-CN" altLang="en-US"/>
        </a:p>
      </dgm:t>
    </dgm:pt>
    <dgm:pt modelId="{BDA55141-FE21-4C8E-9748-C2B7A8FF5995}">
      <dgm:prSet phldrT="[文本]" custT="1"/>
      <dgm:spPr>
        <a:solidFill>
          <a:schemeClr val="bg1">
            <a:lumMod val="65000"/>
          </a:schemeClr>
        </a:solidFill>
      </dgm:spPr>
      <dgm:t>
        <a:bodyPr/>
        <a:lstStyle/>
        <a:p>
          <a:r>
            <a:rPr lang="en-US" altLang="zh-CN" sz="2000" dirty="0" smtClean="0"/>
            <a:t>2.</a:t>
          </a:r>
          <a:r>
            <a:rPr lang="zh-CN" altLang="en-US" sz="2000" dirty="0" smtClean="0"/>
            <a:t>形成焓预测与寻优</a:t>
          </a:r>
          <a:endParaRPr lang="zh-CN" altLang="en-US" sz="2000" dirty="0"/>
        </a:p>
      </dgm:t>
    </dgm:pt>
    <dgm:pt modelId="{6C14CC82-BDC1-46EC-8A4D-97886A1DED0F}" type="parTrans" cxnId="{A19E7A82-893E-47BD-8405-2C2CC3DCD704}">
      <dgm:prSet/>
      <dgm:spPr/>
      <dgm:t>
        <a:bodyPr/>
        <a:lstStyle/>
        <a:p>
          <a:endParaRPr lang="zh-CN" altLang="en-US"/>
        </a:p>
      </dgm:t>
    </dgm:pt>
    <dgm:pt modelId="{CC97B3D5-3BEA-49CB-BF79-FFDD184BE234}" type="sibTrans" cxnId="{A19E7A82-893E-47BD-8405-2C2CC3DCD704}">
      <dgm:prSet/>
      <dgm:spPr/>
      <dgm:t>
        <a:bodyPr/>
        <a:lstStyle/>
        <a:p>
          <a:endParaRPr lang="zh-CN" altLang="en-US"/>
        </a:p>
      </dgm:t>
    </dgm:pt>
    <dgm:pt modelId="{1D8335C5-854C-41F0-BBC5-CB6F2B4B276F}">
      <dgm:prSet phldrT="[文本]" custT="1"/>
      <dgm:spPr>
        <a:solidFill>
          <a:schemeClr val="bg1">
            <a:lumMod val="65000"/>
          </a:schemeClr>
        </a:solidFill>
      </dgm:spPr>
      <dgm:t>
        <a:bodyPr/>
        <a:lstStyle/>
        <a:p>
          <a:r>
            <a:rPr lang="en-US" altLang="zh-CN" sz="2000" dirty="0" smtClean="0"/>
            <a:t>3.</a:t>
          </a:r>
          <a:r>
            <a:rPr lang="zh-CN" altLang="en-US" sz="2000" dirty="0" smtClean="0"/>
            <a:t>蠕变寿命预测</a:t>
          </a:r>
          <a:endParaRPr lang="zh-CN" altLang="en-US" sz="2000" dirty="0"/>
        </a:p>
      </dgm:t>
    </dgm:pt>
    <dgm:pt modelId="{667B3071-16D2-454A-8EFD-C3C605C6F01E}" type="parTrans" cxnId="{06558537-8C1E-4C6C-9412-D30802B1EC15}">
      <dgm:prSet/>
      <dgm:spPr/>
      <dgm:t>
        <a:bodyPr/>
        <a:lstStyle/>
        <a:p>
          <a:endParaRPr lang="zh-CN" altLang="en-US"/>
        </a:p>
      </dgm:t>
    </dgm:pt>
    <dgm:pt modelId="{EE7DAC60-5DA1-4806-A74D-090981DCEF33}" type="sibTrans" cxnId="{06558537-8C1E-4C6C-9412-D30802B1EC15}">
      <dgm:prSet/>
      <dgm:spPr/>
      <dgm:t>
        <a:bodyPr/>
        <a:lstStyle/>
        <a:p>
          <a:endParaRPr lang="zh-CN" altLang="en-US"/>
        </a:p>
      </dgm:t>
    </dgm:pt>
    <dgm:pt modelId="{C04A715E-97F2-46C5-8B6D-EF9E527B48E2}">
      <dgm:prSet phldrT="[文本]" custT="1"/>
      <dgm:spPr>
        <a:solidFill>
          <a:schemeClr val="bg1">
            <a:lumMod val="65000"/>
          </a:schemeClr>
        </a:solidFill>
      </dgm:spPr>
      <dgm:t>
        <a:bodyPr/>
        <a:lstStyle/>
        <a:p>
          <a:r>
            <a:rPr lang="zh-CN" altLang="en-US" sz="2400" dirty="0" smtClean="0"/>
            <a:t>基于组件的科学实验流水线</a:t>
          </a:r>
          <a:endParaRPr lang="zh-CN" altLang="en-US" sz="2400" dirty="0"/>
        </a:p>
      </dgm:t>
    </dgm:pt>
    <dgm:pt modelId="{ECDB6772-F420-43F8-BC7E-4BEDF2ADC9DD}" type="parTrans" cxnId="{0DD144EF-3E7B-43BB-87FF-07561B082CC9}">
      <dgm:prSet/>
      <dgm:spPr/>
      <dgm:t>
        <a:bodyPr/>
        <a:lstStyle/>
        <a:p>
          <a:endParaRPr lang="zh-CN" altLang="en-US"/>
        </a:p>
      </dgm:t>
    </dgm:pt>
    <dgm:pt modelId="{0E9113FE-9B99-4752-9422-271CE5637706}" type="sibTrans" cxnId="{0DD144EF-3E7B-43BB-87FF-07561B082CC9}">
      <dgm:prSet/>
      <dgm:spPr/>
      <dgm:t>
        <a:bodyPr/>
        <a:lstStyle/>
        <a:p>
          <a:endParaRPr lang="zh-CN" altLang="en-US"/>
        </a:p>
      </dgm:t>
    </dgm:pt>
    <dgm:pt modelId="{777E6480-BB94-44CE-B407-D0500462E337}" type="pres">
      <dgm:prSet presAssocID="{534D5989-8F4D-4258-8225-B724768E9233}" presName="Name0" presStyleCnt="0">
        <dgm:presLayoutVars>
          <dgm:chMax val="7"/>
          <dgm:chPref val="7"/>
          <dgm:dir/>
        </dgm:presLayoutVars>
      </dgm:prSet>
      <dgm:spPr/>
      <dgm:t>
        <a:bodyPr/>
        <a:lstStyle/>
        <a:p>
          <a:endParaRPr lang="zh-CN" altLang="en-US"/>
        </a:p>
      </dgm:t>
    </dgm:pt>
    <dgm:pt modelId="{029663F2-6083-4943-A4B6-B75B1725BCEF}" type="pres">
      <dgm:prSet presAssocID="{534D5989-8F4D-4258-8225-B724768E9233}" presName="Name1" presStyleCnt="0"/>
      <dgm:spPr/>
    </dgm:pt>
    <dgm:pt modelId="{D211633A-16B4-4697-B79D-94EAD020AF0A}" type="pres">
      <dgm:prSet presAssocID="{534D5989-8F4D-4258-8225-B724768E9233}" presName="cycle" presStyleCnt="0"/>
      <dgm:spPr/>
    </dgm:pt>
    <dgm:pt modelId="{2B0DD12D-6EF4-4BF8-B02D-398F02F66379}" type="pres">
      <dgm:prSet presAssocID="{534D5989-8F4D-4258-8225-B724768E9233}" presName="srcNode" presStyleLbl="node1" presStyleIdx="0" presStyleCnt="4"/>
      <dgm:spPr/>
    </dgm:pt>
    <dgm:pt modelId="{25CC8F4A-1A1B-4C3E-B9C9-3B2A7A2D0F66}" type="pres">
      <dgm:prSet presAssocID="{534D5989-8F4D-4258-8225-B724768E9233}" presName="conn" presStyleLbl="parChTrans1D2" presStyleIdx="0" presStyleCnt="1"/>
      <dgm:spPr/>
      <dgm:t>
        <a:bodyPr/>
        <a:lstStyle/>
        <a:p>
          <a:endParaRPr lang="zh-CN" altLang="en-US"/>
        </a:p>
      </dgm:t>
    </dgm:pt>
    <dgm:pt modelId="{3901E994-EF88-4B55-B333-8B5DC2C1FE64}" type="pres">
      <dgm:prSet presAssocID="{534D5989-8F4D-4258-8225-B724768E9233}" presName="extraNode" presStyleLbl="node1" presStyleIdx="0" presStyleCnt="4"/>
      <dgm:spPr/>
    </dgm:pt>
    <dgm:pt modelId="{8EACEE7C-B326-44FB-9A91-8726F31EDF2B}" type="pres">
      <dgm:prSet presAssocID="{534D5989-8F4D-4258-8225-B724768E9233}" presName="dstNode" presStyleLbl="node1" presStyleIdx="0" presStyleCnt="4"/>
      <dgm:spPr/>
    </dgm:pt>
    <dgm:pt modelId="{4973CE0B-830B-42A8-8F41-45A257AA0B8B}" type="pres">
      <dgm:prSet presAssocID="{A031629A-C912-46DE-9250-B3AB97DBFEF3}" presName="text_1" presStyleLbl="node1" presStyleIdx="0" presStyleCnt="4" custScaleY="183627">
        <dgm:presLayoutVars>
          <dgm:bulletEnabled val="1"/>
        </dgm:presLayoutVars>
      </dgm:prSet>
      <dgm:spPr/>
      <dgm:t>
        <a:bodyPr/>
        <a:lstStyle/>
        <a:p>
          <a:endParaRPr lang="zh-CN" altLang="en-US"/>
        </a:p>
      </dgm:t>
    </dgm:pt>
    <dgm:pt modelId="{966750C1-A861-452C-9609-15612A3DFCF5}" type="pres">
      <dgm:prSet presAssocID="{A031629A-C912-46DE-9250-B3AB97DBFEF3}" presName="accent_1" presStyleCnt="0"/>
      <dgm:spPr/>
    </dgm:pt>
    <dgm:pt modelId="{2C32AA3C-C21E-444B-8009-13B7F44A3DFC}" type="pres">
      <dgm:prSet presAssocID="{A031629A-C912-46DE-9250-B3AB97DBFEF3}" presName="accentRepeatNode" presStyleLbl="solidFgAcc1" presStyleIdx="0" presStyleCnt="4" custLinFactNeighborX="20" custLinFactNeighborY="-726"/>
      <dgm:spPr>
        <a:ln>
          <a:solidFill>
            <a:schemeClr val="accent1">
              <a:lumMod val="75000"/>
            </a:schemeClr>
          </a:solidFill>
        </a:ln>
      </dgm:spPr>
      <dgm:t>
        <a:bodyPr/>
        <a:lstStyle/>
        <a:p>
          <a:endParaRPr lang="zh-CN" altLang="en-US"/>
        </a:p>
      </dgm:t>
    </dgm:pt>
    <dgm:pt modelId="{0ADD1677-4BB9-411B-9F55-C6A8BB4AEFFE}" type="pres">
      <dgm:prSet presAssocID="{EB89F287-1E2B-4D7B-B849-A9AFDC62F93B}" presName="text_2" presStyleLbl="node1" presStyleIdx="1" presStyleCnt="4">
        <dgm:presLayoutVars>
          <dgm:bulletEnabled val="1"/>
        </dgm:presLayoutVars>
      </dgm:prSet>
      <dgm:spPr/>
      <dgm:t>
        <a:bodyPr/>
        <a:lstStyle/>
        <a:p>
          <a:endParaRPr lang="zh-CN" altLang="en-US"/>
        </a:p>
      </dgm:t>
    </dgm:pt>
    <dgm:pt modelId="{A9BE9254-C053-4EAB-8F29-0CEF5AEEC494}" type="pres">
      <dgm:prSet presAssocID="{EB89F287-1E2B-4D7B-B849-A9AFDC62F93B}" presName="accent_2" presStyleCnt="0"/>
      <dgm:spPr/>
    </dgm:pt>
    <dgm:pt modelId="{D5EA4CD6-8560-493F-8996-3B38ECA26A5D}" type="pres">
      <dgm:prSet presAssocID="{EB89F287-1E2B-4D7B-B849-A9AFDC62F93B}" presName="accentRepeatNode" presStyleLbl="solidFgAcc1" presStyleIdx="1" presStyleCnt="4"/>
      <dgm:spPr/>
    </dgm:pt>
    <dgm:pt modelId="{7316F556-C1AF-4CC6-AB25-352A6D7A873C}" type="pres">
      <dgm:prSet presAssocID="{C04A715E-97F2-46C5-8B6D-EF9E527B48E2}" presName="text_3" presStyleLbl="node1" presStyleIdx="2" presStyleCnt="4">
        <dgm:presLayoutVars>
          <dgm:bulletEnabled val="1"/>
        </dgm:presLayoutVars>
      </dgm:prSet>
      <dgm:spPr/>
      <dgm:t>
        <a:bodyPr/>
        <a:lstStyle/>
        <a:p>
          <a:endParaRPr lang="zh-CN" altLang="en-US"/>
        </a:p>
      </dgm:t>
    </dgm:pt>
    <dgm:pt modelId="{97AA84E6-96FF-4CCF-9070-D356380E824C}" type="pres">
      <dgm:prSet presAssocID="{C04A715E-97F2-46C5-8B6D-EF9E527B48E2}" presName="accent_3" presStyleCnt="0"/>
      <dgm:spPr/>
    </dgm:pt>
    <dgm:pt modelId="{D73D63E8-0303-4670-B805-21CE8EE1C033}" type="pres">
      <dgm:prSet presAssocID="{C04A715E-97F2-46C5-8B6D-EF9E527B48E2}" presName="accentRepeatNode" presStyleLbl="solidFgAcc1" presStyleIdx="2" presStyleCnt="4"/>
      <dgm:spPr/>
    </dgm:pt>
    <dgm:pt modelId="{49F3C08A-059A-4944-B0BE-9FED64C38273}" type="pres">
      <dgm:prSet presAssocID="{0C6CA62A-2507-4191-8334-84E9AE83554B}" presName="text_4" presStyleLbl="node1" presStyleIdx="3" presStyleCnt="4">
        <dgm:presLayoutVars>
          <dgm:bulletEnabled val="1"/>
        </dgm:presLayoutVars>
      </dgm:prSet>
      <dgm:spPr/>
      <dgm:t>
        <a:bodyPr/>
        <a:lstStyle/>
        <a:p>
          <a:endParaRPr lang="zh-CN" altLang="en-US"/>
        </a:p>
      </dgm:t>
    </dgm:pt>
    <dgm:pt modelId="{31FCCC1D-41B1-4F4D-AD60-B8479B1A58C5}" type="pres">
      <dgm:prSet presAssocID="{0C6CA62A-2507-4191-8334-84E9AE83554B}" presName="accent_4" presStyleCnt="0"/>
      <dgm:spPr/>
    </dgm:pt>
    <dgm:pt modelId="{FB11C3B6-15A0-4B21-BFB5-81361BF8D49D}" type="pres">
      <dgm:prSet presAssocID="{0C6CA62A-2507-4191-8334-84E9AE83554B}" presName="accentRepeatNode" presStyleLbl="solidFgAcc1" presStyleIdx="3" presStyleCnt="4"/>
      <dgm:spPr/>
      <dgm:t>
        <a:bodyPr/>
        <a:lstStyle/>
        <a:p>
          <a:endParaRPr lang="zh-CN" altLang="en-US"/>
        </a:p>
      </dgm:t>
    </dgm:pt>
  </dgm:ptLst>
  <dgm:cxnLst>
    <dgm:cxn modelId="{A19E7A82-893E-47BD-8405-2C2CC3DCD704}" srcId="{A031629A-C912-46DE-9250-B3AB97DBFEF3}" destId="{BDA55141-FE21-4C8E-9748-C2B7A8FF5995}" srcOrd="1" destOrd="0" parTransId="{6C14CC82-BDC1-46EC-8A4D-97886A1DED0F}" sibTransId="{CC97B3D5-3BEA-49CB-BF79-FFDD184BE234}"/>
    <dgm:cxn modelId="{5D8A082B-F3C8-42FE-ABC9-782558D4DA3B}" type="presOf" srcId="{534D5989-8F4D-4258-8225-B724768E9233}" destId="{777E6480-BB94-44CE-B407-D0500462E337}" srcOrd="0" destOrd="0" presId="urn:microsoft.com/office/officeart/2008/layout/VerticalCurvedList"/>
    <dgm:cxn modelId="{E8300DC4-0823-462D-BF74-F447E60718AE}" type="presOf" srcId="{C04A715E-97F2-46C5-8B6D-EF9E527B48E2}" destId="{7316F556-C1AF-4CC6-AB25-352A6D7A873C}" srcOrd="0" destOrd="0" presId="urn:microsoft.com/office/officeart/2008/layout/VerticalCurvedList"/>
    <dgm:cxn modelId="{9222344A-F755-43E0-9BAF-F1D5A587A9DA}" srcId="{534D5989-8F4D-4258-8225-B724768E9233}" destId="{0C6CA62A-2507-4191-8334-84E9AE83554B}" srcOrd="3" destOrd="0" parTransId="{DC45ABA5-A405-4793-88D7-75BEFB225DD7}" sibTransId="{F414A7C2-4F25-4DAE-8997-2244E8C3A188}"/>
    <dgm:cxn modelId="{D97D8DF2-FAFC-47C8-BA85-2FED4E8D1B2E}" type="presOf" srcId="{0C6CA62A-2507-4191-8334-84E9AE83554B}" destId="{49F3C08A-059A-4944-B0BE-9FED64C38273}" srcOrd="0" destOrd="0" presId="urn:microsoft.com/office/officeart/2008/layout/VerticalCurvedList"/>
    <dgm:cxn modelId="{0DD144EF-3E7B-43BB-87FF-07561B082CC9}" srcId="{534D5989-8F4D-4258-8225-B724768E9233}" destId="{C04A715E-97F2-46C5-8B6D-EF9E527B48E2}" srcOrd="2" destOrd="0" parTransId="{ECDB6772-F420-43F8-BC7E-4BEDF2ADC9DD}" sibTransId="{0E9113FE-9B99-4752-9422-271CE5637706}"/>
    <dgm:cxn modelId="{2BEE741F-CEFF-44A6-9544-5DD4307019B9}" type="presOf" srcId="{1D8335C5-854C-41F0-BBC5-CB6F2B4B276F}" destId="{4973CE0B-830B-42A8-8F41-45A257AA0B8B}" srcOrd="0" destOrd="3" presId="urn:microsoft.com/office/officeart/2008/layout/VerticalCurvedList"/>
    <dgm:cxn modelId="{6C2BAECD-BF52-46CF-8656-80386DC9E077}" type="presOf" srcId="{D1364A12-D0E9-43C9-A453-6597A9196008}" destId="{4973CE0B-830B-42A8-8F41-45A257AA0B8B}" srcOrd="0" destOrd="1" presId="urn:microsoft.com/office/officeart/2008/layout/VerticalCurvedList"/>
    <dgm:cxn modelId="{9D5A0FE1-E111-4E5E-BF14-005848CBD399}" srcId="{534D5989-8F4D-4258-8225-B724768E9233}" destId="{A031629A-C912-46DE-9250-B3AB97DBFEF3}" srcOrd="0" destOrd="0" parTransId="{D4DB4B43-FE32-40E2-A322-C82FEF4FD8CF}" sibTransId="{D7A9A80B-B499-4CE9-B8B6-42D8B19FB683}"/>
    <dgm:cxn modelId="{8E7A3030-C44D-4A32-8398-A3AC3B3D7A9E}" type="presOf" srcId="{EB89F287-1E2B-4D7B-B849-A9AFDC62F93B}" destId="{0ADD1677-4BB9-411B-9F55-C6A8BB4AEFFE}" srcOrd="0" destOrd="0" presId="urn:microsoft.com/office/officeart/2008/layout/VerticalCurvedList"/>
    <dgm:cxn modelId="{563E8E48-5313-40F0-B8E5-A4A99181592F}" type="presOf" srcId="{F8C2EF8F-DF73-4A4C-9353-C3B8562E1115}" destId="{25CC8F4A-1A1B-4C3E-B9C9-3B2A7A2D0F66}" srcOrd="0" destOrd="0" presId="urn:microsoft.com/office/officeart/2008/layout/VerticalCurvedList"/>
    <dgm:cxn modelId="{DE59890B-4735-41BB-BEF5-3085338F335E}" srcId="{534D5989-8F4D-4258-8225-B724768E9233}" destId="{EB89F287-1E2B-4D7B-B849-A9AFDC62F93B}" srcOrd="1" destOrd="0" parTransId="{00C42D0B-B035-453B-9E41-E8146F1CB2D7}" sibTransId="{0694A177-C62B-4B8C-B037-AC2CD5D826EF}"/>
    <dgm:cxn modelId="{06558537-8C1E-4C6C-9412-D30802B1EC15}" srcId="{A031629A-C912-46DE-9250-B3AB97DBFEF3}" destId="{1D8335C5-854C-41F0-BBC5-CB6F2B4B276F}" srcOrd="2" destOrd="0" parTransId="{667B3071-16D2-454A-8EFD-C3C605C6F01E}" sibTransId="{EE7DAC60-5DA1-4806-A74D-090981DCEF33}"/>
    <dgm:cxn modelId="{5B24B7D7-82B6-46ED-87EB-62BDA2FDEF6C}" type="presOf" srcId="{A031629A-C912-46DE-9250-B3AB97DBFEF3}" destId="{4973CE0B-830B-42A8-8F41-45A257AA0B8B}" srcOrd="0" destOrd="0" presId="urn:microsoft.com/office/officeart/2008/layout/VerticalCurvedList"/>
    <dgm:cxn modelId="{150F4067-46B4-4A27-AC8C-0A38FB8EE2BE}" type="presOf" srcId="{BDA55141-FE21-4C8E-9748-C2B7A8FF5995}" destId="{4973CE0B-830B-42A8-8F41-45A257AA0B8B}" srcOrd="0" destOrd="2" presId="urn:microsoft.com/office/officeart/2008/layout/VerticalCurvedList"/>
    <dgm:cxn modelId="{CB9ECAE8-D264-4653-8721-8DD35D008DC2}" srcId="{A031629A-C912-46DE-9250-B3AB97DBFEF3}" destId="{D1364A12-D0E9-43C9-A453-6597A9196008}" srcOrd="0" destOrd="0" parTransId="{A4FA0535-7BBF-422F-99C5-C392D4210749}" sibTransId="{F8C2EF8F-DF73-4A4C-9353-C3B8562E1115}"/>
    <dgm:cxn modelId="{8E4FCAD5-4F6D-4844-A2EC-401BE04B1B5B}" type="presParOf" srcId="{777E6480-BB94-44CE-B407-D0500462E337}" destId="{029663F2-6083-4943-A4B6-B75B1725BCEF}" srcOrd="0" destOrd="0" presId="urn:microsoft.com/office/officeart/2008/layout/VerticalCurvedList"/>
    <dgm:cxn modelId="{A73E6589-6FA0-41D4-8690-C86AFD573236}" type="presParOf" srcId="{029663F2-6083-4943-A4B6-B75B1725BCEF}" destId="{D211633A-16B4-4697-B79D-94EAD020AF0A}" srcOrd="0" destOrd="0" presId="urn:microsoft.com/office/officeart/2008/layout/VerticalCurvedList"/>
    <dgm:cxn modelId="{C76952BA-6C0D-4A35-8136-C9FFFC88AA38}" type="presParOf" srcId="{D211633A-16B4-4697-B79D-94EAD020AF0A}" destId="{2B0DD12D-6EF4-4BF8-B02D-398F02F66379}" srcOrd="0" destOrd="0" presId="urn:microsoft.com/office/officeart/2008/layout/VerticalCurvedList"/>
    <dgm:cxn modelId="{3919B049-1C24-4921-BB8D-4C69D47FB180}" type="presParOf" srcId="{D211633A-16B4-4697-B79D-94EAD020AF0A}" destId="{25CC8F4A-1A1B-4C3E-B9C9-3B2A7A2D0F66}" srcOrd="1" destOrd="0" presId="urn:microsoft.com/office/officeart/2008/layout/VerticalCurvedList"/>
    <dgm:cxn modelId="{D7918FE7-6455-4A14-840D-6A3723D6C540}" type="presParOf" srcId="{D211633A-16B4-4697-B79D-94EAD020AF0A}" destId="{3901E994-EF88-4B55-B333-8B5DC2C1FE64}" srcOrd="2" destOrd="0" presId="urn:microsoft.com/office/officeart/2008/layout/VerticalCurvedList"/>
    <dgm:cxn modelId="{ECB85CF0-66A4-49B5-8517-E2745E935B3B}" type="presParOf" srcId="{D211633A-16B4-4697-B79D-94EAD020AF0A}" destId="{8EACEE7C-B326-44FB-9A91-8726F31EDF2B}" srcOrd="3" destOrd="0" presId="urn:microsoft.com/office/officeart/2008/layout/VerticalCurvedList"/>
    <dgm:cxn modelId="{1246C85F-9CAF-4154-8A52-59EB146C843F}" type="presParOf" srcId="{029663F2-6083-4943-A4B6-B75B1725BCEF}" destId="{4973CE0B-830B-42A8-8F41-45A257AA0B8B}" srcOrd="1" destOrd="0" presId="urn:microsoft.com/office/officeart/2008/layout/VerticalCurvedList"/>
    <dgm:cxn modelId="{659D64AC-6A00-478E-A7BB-3EDE98363D85}" type="presParOf" srcId="{029663F2-6083-4943-A4B6-B75B1725BCEF}" destId="{966750C1-A861-452C-9609-15612A3DFCF5}" srcOrd="2" destOrd="0" presId="urn:microsoft.com/office/officeart/2008/layout/VerticalCurvedList"/>
    <dgm:cxn modelId="{B97445A3-7A1F-4AD3-B442-E31FE0FBA120}" type="presParOf" srcId="{966750C1-A861-452C-9609-15612A3DFCF5}" destId="{2C32AA3C-C21E-444B-8009-13B7F44A3DFC}" srcOrd="0" destOrd="0" presId="urn:microsoft.com/office/officeart/2008/layout/VerticalCurvedList"/>
    <dgm:cxn modelId="{46DA6012-2A70-43C4-A2C8-76BBAD4C68B4}" type="presParOf" srcId="{029663F2-6083-4943-A4B6-B75B1725BCEF}" destId="{0ADD1677-4BB9-411B-9F55-C6A8BB4AEFFE}" srcOrd="3" destOrd="0" presId="urn:microsoft.com/office/officeart/2008/layout/VerticalCurvedList"/>
    <dgm:cxn modelId="{80F9E21B-67AA-4B13-B8DC-3EFBDE195B3B}" type="presParOf" srcId="{029663F2-6083-4943-A4B6-B75B1725BCEF}" destId="{A9BE9254-C053-4EAB-8F29-0CEF5AEEC494}" srcOrd="4" destOrd="0" presId="urn:microsoft.com/office/officeart/2008/layout/VerticalCurvedList"/>
    <dgm:cxn modelId="{AEAC468F-71A6-48BA-BD9C-FC925318F9B4}" type="presParOf" srcId="{A9BE9254-C053-4EAB-8F29-0CEF5AEEC494}" destId="{D5EA4CD6-8560-493F-8996-3B38ECA26A5D}" srcOrd="0" destOrd="0" presId="urn:microsoft.com/office/officeart/2008/layout/VerticalCurvedList"/>
    <dgm:cxn modelId="{F76ABC3F-CF0C-4B7F-9828-2EA550ABCC88}" type="presParOf" srcId="{029663F2-6083-4943-A4B6-B75B1725BCEF}" destId="{7316F556-C1AF-4CC6-AB25-352A6D7A873C}" srcOrd="5" destOrd="0" presId="urn:microsoft.com/office/officeart/2008/layout/VerticalCurvedList"/>
    <dgm:cxn modelId="{71FBE52E-7EF4-49B3-A998-D58A14E39280}" type="presParOf" srcId="{029663F2-6083-4943-A4B6-B75B1725BCEF}" destId="{97AA84E6-96FF-4CCF-9070-D356380E824C}" srcOrd="6" destOrd="0" presId="urn:microsoft.com/office/officeart/2008/layout/VerticalCurvedList"/>
    <dgm:cxn modelId="{D6DBC7D2-4DBE-4897-9B54-9C451293DECC}" type="presParOf" srcId="{97AA84E6-96FF-4CCF-9070-D356380E824C}" destId="{D73D63E8-0303-4670-B805-21CE8EE1C033}" srcOrd="0" destOrd="0" presId="urn:microsoft.com/office/officeart/2008/layout/VerticalCurvedList"/>
    <dgm:cxn modelId="{C32F5CA3-8589-4138-966F-65D7A97A5429}" type="presParOf" srcId="{029663F2-6083-4943-A4B6-B75B1725BCEF}" destId="{49F3C08A-059A-4944-B0BE-9FED64C38273}" srcOrd="7" destOrd="0" presId="urn:microsoft.com/office/officeart/2008/layout/VerticalCurvedList"/>
    <dgm:cxn modelId="{949D296D-B459-4432-85F6-40716E7E2ED5}" type="presParOf" srcId="{029663F2-6083-4943-A4B6-B75B1725BCEF}" destId="{31FCCC1D-41B1-4F4D-AD60-B8479B1A58C5}" srcOrd="8" destOrd="0" presId="urn:microsoft.com/office/officeart/2008/layout/VerticalCurvedList"/>
    <dgm:cxn modelId="{658E059D-2BAD-42CB-BABB-6651B3C568F2}" type="presParOf" srcId="{31FCCC1D-41B1-4F4D-AD60-B8479B1A58C5}" destId="{FB11C3B6-15A0-4B21-BFB5-81361BF8D49D}"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A6AD3BAA-9012-48AF-8113-54AD8DB43514}" type="doc">
      <dgm:prSet loTypeId="urn:microsoft.com/office/officeart/2005/8/layout/vList2" loCatId="list" qsTypeId="urn:microsoft.com/office/officeart/2005/8/quickstyle/simple4" qsCatId="simple" csTypeId="urn:microsoft.com/office/officeart/2005/8/colors/colorful1" csCatId="colorful" phldr="1"/>
      <dgm:spPr/>
      <dgm:t>
        <a:bodyPr/>
        <a:lstStyle/>
        <a:p>
          <a:endParaRPr lang="zh-CN" altLang="en-US"/>
        </a:p>
      </dgm:t>
    </dgm:pt>
    <dgm:pt modelId="{09FEEF98-66D8-4266-9535-59667BCA2E50}">
      <dgm:prSet phldrT="[文本]"/>
      <dgm:spPr>
        <a:solidFill>
          <a:schemeClr val="bg1">
            <a:lumMod val="65000"/>
          </a:schemeClr>
        </a:solidFill>
      </dgm:spPr>
      <dgm:t>
        <a:bodyPr/>
        <a:lstStyle/>
        <a:p>
          <a:r>
            <a:rPr lang="en-US" altLang="zh-CN" dirty="0">
              <a:latin typeface="+mj-ea"/>
              <a:ea typeface="+mj-ea"/>
            </a:rPr>
            <a:t>1.</a:t>
          </a:r>
          <a:r>
            <a:rPr lang="zh-CN" altLang="en-US" dirty="0">
              <a:latin typeface="+mj-ea"/>
              <a:ea typeface="+mj-ea"/>
            </a:rPr>
            <a:t>整体工作计划</a:t>
          </a:r>
        </a:p>
      </dgm:t>
    </dgm:pt>
    <dgm:pt modelId="{35E14190-AB40-4262-B0CF-E04C6237AF31}" type="parTrans" cxnId="{F0835E1B-2744-471F-A7E0-D375508D0963}">
      <dgm:prSet/>
      <dgm:spPr/>
      <dgm:t>
        <a:bodyPr/>
        <a:lstStyle/>
        <a:p>
          <a:endParaRPr lang="zh-CN" altLang="en-US"/>
        </a:p>
      </dgm:t>
    </dgm:pt>
    <dgm:pt modelId="{966F489E-DF38-4411-A6CE-B582D9B78FDA}" type="sibTrans" cxnId="{F0835E1B-2744-471F-A7E0-D375508D0963}">
      <dgm:prSet/>
      <dgm:spPr/>
      <dgm:t>
        <a:bodyPr/>
        <a:lstStyle/>
        <a:p>
          <a:endParaRPr lang="zh-CN" altLang="en-US"/>
        </a:p>
      </dgm:t>
    </dgm:pt>
    <dgm:pt modelId="{ED717D3C-12D7-4C82-9A24-C9144B86E759}">
      <dgm:prSet phldrT="[文本]"/>
      <dgm:spPr>
        <a:solidFill>
          <a:schemeClr val="bg1">
            <a:lumMod val="65000"/>
          </a:schemeClr>
        </a:solidFill>
      </dgm:spPr>
      <dgm:t>
        <a:bodyPr/>
        <a:lstStyle/>
        <a:p>
          <a:r>
            <a:rPr lang="en-US" altLang="zh-CN" dirty="0" smtClean="0"/>
            <a:t>2.</a:t>
          </a:r>
          <a:r>
            <a:rPr lang="zh-CN" altLang="en-US" dirty="0" smtClean="0"/>
            <a:t>最新工</a:t>
          </a:r>
          <a:r>
            <a:rPr lang="zh-CN" altLang="en-US" dirty="0"/>
            <a:t>作进展</a:t>
          </a:r>
        </a:p>
      </dgm:t>
    </dgm:pt>
    <dgm:pt modelId="{A96E09E7-A8B9-4432-8311-9A7485920441}" type="parTrans" cxnId="{A51E0052-BB92-49BA-A178-3133DF96BDEE}">
      <dgm:prSet/>
      <dgm:spPr/>
      <dgm:t>
        <a:bodyPr/>
        <a:lstStyle/>
        <a:p>
          <a:endParaRPr lang="zh-CN" altLang="en-US"/>
        </a:p>
      </dgm:t>
    </dgm:pt>
    <dgm:pt modelId="{4ACC2CA2-E383-4FF3-BCA3-C6A799261913}" type="sibTrans" cxnId="{A51E0052-BB92-49BA-A178-3133DF96BDEE}">
      <dgm:prSet/>
      <dgm:spPr/>
      <dgm:t>
        <a:bodyPr/>
        <a:lstStyle/>
        <a:p>
          <a:endParaRPr lang="zh-CN" altLang="en-US"/>
        </a:p>
      </dgm:t>
    </dgm:pt>
    <dgm:pt modelId="{FE0B8CEE-7931-4C6C-ABAD-786E9B835F96}">
      <dgm:prSet/>
      <dgm:spPr>
        <a:solidFill>
          <a:schemeClr val="bg2">
            <a:lumMod val="60000"/>
            <a:lumOff val="40000"/>
          </a:schemeClr>
        </a:solidFill>
      </dgm:spPr>
      <dgm:t>
        <a:bodyPr/>
        <a:lstStyle/>
        <a:p>
          <a:r>
            <a:rPr lang="en-US" altLang="zh-CN" dirty="0" smtClean="0"/>
            <a:t>3.</a:t>
          </a:r>
          <a:r>
            <a:rPr lang="zh-CN" altLang="en-US" dirty="0" smtClean="0"/>
            <a:t>未来工作</a:t>
          </a:r>
          <a:r>
            <a:rPr lang="zh-Hans" altLang="en-US" b="0" dirty="0" smtClean="0">
              <a:latin typeface="宋体" panose="02010600030101010101" pitchFamily="2" charset="-122"/>
              <a:ea typeface="宋体" panose="02010600030101010101" pitchFamily="2" charset="-122"/>
            </a:rPr>
            <a:t>计划</a:t>
          </a:r>
          <a:endParaRPr lang="zh-CN" altLang="en-US" b="0" dirty="0">
            <a:latin typeface="宋体" panose="02010600030101010101" pitchFamily="2" charset="-122"/>
            <a:ea typeface="宋体" panose="02010600030101010101" pitchFamily="2" charset="-122"/>
          </a:endParaRPr>
        </a:p>
      </dgm:t>
    </dgm:pt>
    <dgm:pt modelId="{7E84AF53-2FA2-4DF4-96A1-DC3CD900E0A3}" type="parTrans" cxnId="{F47B8026-3A9A-40F3-B4A8-FCC0DCA6A730}">
      <dgm:prSet/>
      <dgm:spPr/>
      <dgm:t>
        <a:bodyPr/>
        <a:lstStyle/>
        <a:p>
          <a:endParaRPr lang="zh-CN" altLang="en-US"/>
        </a:p>
      </dgm:t>
    </dgm:pt>
    <dgm:pt modelId="{1FA52AE0-DFB7-42CE-A86F-60A71B16BDF1}" type="sibTrans" cxnId="{F47B8026-3A9A-40F3-B4A8-FCC0DCA6A730}">
      <dgm:prSet/>
      <dgm:spPr/>
      <dgm:t>
        <a:bodyPr/>
        <a:lstStyle/>
        <a:p>
          <a:endParaRPr lang="zh-CN" altLang="en-US"/>
        </a:p>
      </dgm:t>
    </dgm:pt>
    <dgm:pt modelId="{E31A7A90-9CD5-4F7D-BB1D-2BA0EB5BD2C5}" type="pres">
      <dgm:prSet presAssocID="{A6AD3BAA-9012-48AF-8113-54AD8DB43514}" presName="linear" presStyleCnt="0">
        <dgm:presLayoutVars>
          <dgm:animLvl val="lvl"/>
          <dgm:resizeHandles val="exact"/>
        </dgm:presLayoutVars>
      </dgm:prSet>
      <dgm:spPr/>
      <dgm:t>
        <a:bodyPr/>
        <a:lstStyle/>
        <a:p>
          <a:endParaRPr lang="zh-CN" altLang="en-US"/>
        </a:p>
      </dgm:t>
    </dgm:pt>
    <dgm:pt modelId="{D7A831F6-224E-4255-B33E-DD2359E3B625}" type="pres">
      <dgm:prSet presAssocID="{09FEEF98-66D8-4266-9535-59667BCA2E50}" presName="parentText" presStyleLbl="node1" presStyleIdx="0" presStyleCnt="3" custScaleY="64997" custLinFactNeighborX="-3960" custLinFactNeighborY="-395">
        <dgm:presLayoutVars>
          <dgm:chMax val="0"/>
          <dgm:bulletEnabled val="1"/>
        </dgm:presLayoutVars>
      </dgm:prSet>
      <dgm:spPr/>
      <dgm:t>
        <a:bodyPr/>
        <a:lstStyle/>
        <a:p>
          <a:endParaRPr lang="zh-CN" altLang="en-US"/>
        </a:p>
      </dgm:t>
    </dgm:pt>
    <dgm:pt modelId="{FBF90EA1-6824-4341-A626-EC96D220F96E}" type="pres">
      <dgm:prSet presAssocID="{966F489E-DF38-4411-A6CE-B582D9B78FDA}" presName="spacer" presStyleCnt="0"/>
      <dgm:spPr/>
    </dgm:pt>
    <dgm:pt modelId="{0BD9CFF3-BD5C-4496-A5C0-71614AF6C6BB}" type="pres">
      <dgm:prSet presAssocID="{ED717D3C-12D7-4C82-9A24-C9144B86E759}" presName="parentText" presStyleLbl="node1" presStyleIdx="1" presStyleCnt="3" custScaleY="59406" custLinFactNeighborX="-392" custLinFactNeighborY="10036">
        <dgm:presLayoutVars>
          <dgm:chMax val="0"/>
          <dgm:bulletEnabled val="1"/>
        </dgm:presLayoutVars>
      </dgm:prSet>
      <dgm:spPr/>
      <dgm:t>
        <a:bodyPr/>
        <a:lstStyle/>
        <a:p>
          <a:endParaRPr lang="zh-CN" altLang="en-US"/>
        </a:p>
      </dgm:t>
    </dgm:pt>
    <dgm:pt modelId="{464742A5-F16D-480B-AB99-23EA79FE0EF8}" type="pres">
      <dgm:prSet presAssocID="{4ACC2CA2-E383-4FF3-BCA3-C6A799261913}" presName="spacer" presStyleCnt="0"/>
      <dgm:spPr/>
    </dgm:pt>
    <dgm:pt modelId="{25B85B47-B55F-40A6-95E0-5ED6A9B870BF}" type="pres">
      <dgm:prSet presAssocID="{FE0B8CEE-7931-4C6C-ABAD-786E9B835F96}" presName="parentText" presStyleLbl="node1" presStyleIdx="2" presStyleCnt="3" custScaleY="71785" custLinFactNeighborX="739" custLinFactNeighborY="37204">
        <dgm:presLayoutVars>
          <dgm:chMax val="0"/>
          <dgm:bulletEnabled val="1"/>
        </dgm:presLayoutVars>
      </dgm:prSet>
      <dgm:spPr/>
      <dgm:t>
        <a:bodyPr/>
        <a:lstStyle/>
        <a:p>
          <a:endParaRPr lang="zh-CN" altLang="en-US"/>
        </a:p>
      </dgm:t>
    </dgm:pt>
  </dgm:ptLst>
  <dgm:cxnLst>
    <dgm:cxn modelId="{F0835E1B-2744-471F-A7E0-D375508D0963}" srcId="{A6AD3BAA-9012-48AF-8113-54AD8DB43514}" destId="{09FEEF98-66D8-4266-9535-59667BCA2E50}" srcOrd="0" destOrd="0" parTransId="{35E14190-AB40-4262-B0CF-E04C6237AF31}" sibTransId="{966F489E-DF38-4411-A6CE-B582D9B78FDA}"/>
    <dgm:cxn modelId="{1F27561E-654D-43AE-8CC7-564FE70FAA8D}" type="presOf" srcId="{FE0B8CEE-7931-4C6C-ABAD-786E9B835F96}" destId="{25B85B47-B55F-40A6-95E0-5ED6A9B870BF}" srcOrd="0" destOrd="0" presId="urn:microsoft.com/office/officeart/2005/8/layout/vList2"/>
    <dgm:cxn modelId="{51DEBEFE-F987-453C-9C2A-24456A2F4856}" type="presOf" srcId="{09FEEF98-66D8-4266-9535-59667BCA2E50}" destId="{D7A831F6-224E-4255-B33E-DD2359E3B625}" srcOrd="0" destOrd="0" presId="urn:microsoft.com/office/officeart/2005/8/layout/vList2"/>
    <dgm:cxn modelId="{88FAC0B3-A8C1-4F01-931D-67EAF9ED362F}" type="presOf" srcId="{ED717D3C-12D7-4C82-9A24-C9144B86E759}" destId="{0BD9CFF3-BD5C-4496-A5C0-71614AF6C6BB}" srcOrd="0" destOrd="0" presId="urn:microsoft.com/office/officeart/2005/8/layout/vList2"/>
    <dgm:cxn modelId="{7F052911-A6C0-46EA-9227-913684EC8840}" type="presOf" srcId="{A6AD3BAA-9012-48AF-8113-54AD8DB43514}" destId="{E31A7A90-9CD5-4F7D-BB1D-2BA0EB5BD2C5}" srcOrd="0" destOrd="0" presId="urn:microsoft.com/office/officeart/2005/8/layout/vList2"/>
    <dgm:cxn modelId="{A51E0052-BB92-49BA-A178-3133DF96BDEE}" srcId="{A6AD3BAA-9012-48AF-8113-54AD8DB43514}" destId="{ED717D3C-12D7-4C82-9A24-C9144B86E759}" srcOrd="1" destOrd="0" parTransId="{A96E09E7-A8B9-4432-8311-9A7485920441}" sibTransId="{4ACC2CA2-E383-4FF3-BCA3-C6A799261913}"/>
    <dgm:cxn modelId="{F47B8026-3A9A-40F3-B4A8-FCC0DCA6A730}" srcId="{A6AD3BAA-9012-48AF-8113-54AD8DB43514}" destId="{FE0B8CEE-7931-4C6C-ABAD-786E9B835F96}" srcOrd="2" destOrd="0" parTransId="{7E84AF53-2FA2-4DF4-96A1-DC3CD900E0A3}" sibTransId="{1FA52AE0-DFB7-42CE-A86F-60A71B16BDF1}"/>
    <dgm:cxn modelId="{7DE554C6-DACD-4CF6-85C8-F87EC223EA9B}" type="presParOf" srcId="{E31A7A90-9CD5-4F7D-BB1D-2BA0EB5BD2C5}" destId="{D7A831F6-224E-4255-B33E-DD2359E3B625}" srcOrd="0" destOrd="0" presId="urn:microsoft.com/office/officeart/2005/8/layout/vList2"/>
    <dgm:cxn modelId="{F2DE2860-F738-4571-9B6A-78A50010E5A5}" type="presParOf" srcId="{E31A7A90-9CD5-4F7D-BB1D-2BA0EB5BD2C5}" destId="{FBF90EA1-6824-4341-A626-EC96D220F96E}" srcOrd="1" destOrd="0" presId="urn:microsoft.com/office/officeart/2005/8/layout/vList2"/>
    <dgm:cxn modelId="{AF81DC0C-B23B-4B94-A898-BBD622A6902D}" type="presParOf" srcId="{E31A7A90-9CD5-4F7D-BB1D-2BA0EB5BD2C5}" destId="{0BD9CFF3-BD5C-4496-A5C0-71614AF6C6BB}" srcOrd="2" destOrd="0" presId="urn:microsoft.com/office/officeart/2005/8/layout/vList2"/>
    <dgm:cxn modelId="{1C0C5C87-91EB-4FE0-A562-5EABA00DBDBA}" type="presParOf" srcId="{E31A7A90-9CD5-4F7D-BB1D-2BA0EB5BD2C5}" destId="{464742A5-F16D-480B-AB99-23EA79FE0EF8}" srcOrd="3" destOrd="0" presId="urn:microsoft.com/office/officeart/2005/8/layout/vList2"/>
    <dgm:cxn modelId="{6DCE8DBC-4922-458B-947D-9D4C6086E050}" type="presParOf" srcId="{E31A7A90-9CD5-4F7D-BB1D-2BA0EB5BD2C5}" destId="{25B85B47-B55F-40A6-95E0-5ED6A9B870BF}"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A2C3C0B4-9D16-4F60-9E07-CE02AE20BC63}" type="doc">
      <dgm:prSet loTypeId="urn:microsoft.com/office/officeart/2008/layout/VerticalAccentList" loCatId="list" qsTypeId="urn:microsoft.com/office/officeart/2005/8/quickstyle/simple4" qsCatId="simple" csTypeId="urn:microsoft.com/office/officeart/2005/8/colors/colorful5" csCatId="colorful" phldr="1"/>
      <dgm:spPr/>
      <dgm:t>
        <a:bodyPr/>
        <a:lstStyle/>
        <a:p>
          <a:endParaRPr lang="zh-CN" altLang="en-US"/>
        </a:p>
      </dgm:t>
    </dgm:pt>
    <dgm:pt modelId="{D06B2135-C2EB-4A02-BE92-230E39CA10D2}">
      <dgm:prSet phldrT="[文本]"/>
      <dgm:spPr/>
      <dgm:t>
        <a:bodyPr/>
        <a:lstStyle/>
        <a:p>
          <a:r>
            <a:rPr lang="zh-CN" altLang="en-US" dirty="0"/>
            <a:t>数据</a:t>
          </a:r>
        </a:p>
      </dgm:t>
    </dgm:pt>
    <dgm:pt modelId="{85B0ECA5-4BFB-4243-9CE4-2B7291D2DF7B}" type="parTrans" cxnId="{F7E16ABA-A401-4F79-90C6-DC60F5FFD30D}">
      <dgm:prSet/>
      <dgm:spPr/>
      <dgm:t>
        <a:bodyPr/>
        <a:lstStyle/>
        <a:p>
          <a:endParaRPr lang="zh-CN" altLang="en-US"/>
        </a:p>
      </dgm:t>
    </dgm:pt>
    <dgm:pt modelId="{64877A9F-C905-4477-B5C7-796559970E69}" type="sibTrans" cxnId="{F7E16ABA-A401-4F79-90C6-DC60F5FFD30D}">
      <dgm:prSet/>
      <dgm:spPr/>
      <dgm:t>
        <a:bodyPr/>
        <a:lstStyle/>
        <a:p>
          <a:endParaRPr lang="zh-CN" altLang="en-US"/>
        </a:p>
      </dgm:t>
    </dgm:pt>
    <dgm:pt modelId="{AB570803-2B21-4F11-B5F5-73F2E4421878}">
      <dgm:prSet phldrT="[文本]" custT="1"/>
      <dgm:spPr/>
      <dgm:t>
        <a:bodyPr/>
        <a:lstStyle/>
        <a:p>
          <a:endParaRPr lang="en-US" altLang="zh-CN" sz="1600" dirty="0"/>
        </a:p>
        <a:p>
          <a:r>
            <a:rPr lang="en-US" altLang="zh-CN" sz="1800" dirty="0"/>
            <a:t>1</a:t>
          </a:r>
          <a:r>
            <a:rPr lang="zh-CN" altLang="en-US" sz="1800" dirty="0"/>
            <a:t>、</a:t>
          </a:r>
          <a:r>
            <a:rPr lang="zh-CN" altLang="en-US" sz="1400" dirty="0"/>
            <a:t>结合专家经验对已拥有的蠕变数据和高温合金数据进行适宜的处理</a:t>
          </a:r>
          <a:r>
            <a:rPr lang="en-US" altLang="zh-CN" sz="1400" dirty="0"/>
            <a:t>(</a:t>
          </a:r>
          <a:r>
            <a:rPr lang="zh-CN" altLang="en-US" sz="1400" dirty="0"/>
            <a:t>空缺值填补、合法值检查等</a:t>
          </a:r>
          <a:r>
            <a:rPr lang="en-US" altLang="zh-CN" sz="1400" dirty="0"/>
            <a:t>);</a:t>
          </a:r>
        </a:p>
        <a:p>
          <a:r>
            <a:rPr lang="en-US" altLang="zh-CN" sz="1400" dirty="0"/>
            <a:t>2</a:t>
          </a:r>
          <a:r>
            <a:rPr lang="zh-CN" altLang="en-US" sz="1400" dirty="0"/>
            <a:t>、基于已有的蠕变解析式文献，进一步挖掘和学习跨层次、跨尺度材料微观</a:t>
          </a:r>
          <a:r>
            <a:rPr lang="en-US" altLang="zh-CN" sz="1400" dirty="0"/>
            <a:t>-</a:t>
          </a:r>
          <a:r>
            <a:rPr lang="zh-CN" altLang="en-US" sz="1400" dirty="0"/>
            <a:t>介观</a:t>
          </a:r>
          <a:r>
            <a:rPr lang="en-US" altLang="zh-CN" sz="1400" dirty="0"/>
            <a:t>-</a:t>
          </a:r>
          <a:r>
            <a:rPr lang="zh-CN" altLang="en-US" sz="1400" dirty="0"/>
            <a:t>宏观因素之间的数据关联规律和因果关系</a:t>
          </a:r>
          <a:r>
            <a:rPr lang="en-US" altLang="zh-CN" sz="1400" dirty="0"/>
            <a:t>;</a:t>
          </a:r>
        </a:p>
        <a:p>
          <a:endParaRPr lang="zh-CN" altLang="en-US" sz="1600" dirty="0"/>
        </a:p>
      </dgm:t>
    </dgm:pt>
    <dgm:pt modelId="{3BAAAE0D-A1AC-42FF-90FE-15458867D0AF}" type="parTrans" cxnId="{A7D531B0-2B3F-4A4C-BDC0-92B100BD3F15}">
      <dgm:prSet/>
      <dgm:spPr/>
      <dgm:t>
        <a:bodyPr/>
        <a:lstStyle/>
        <a:p>
          <a:endParaRPr lang="zh-CN" altLang="en-US"/>
        </a:p>
      </dgm:t>
    </dgm:pt>
    <dgm:pt modelId="{5BFE3235-EC9C-42AB-B100-2B32799CE150}" type="sibTrans" cxnId="{A7D531B0-2B3F-4A4C-BDC0-92B100BD3F15}">
      <dgm:prSet/>
      <dgm:spPr/>
      <dgm:t>
        <a:bodyPr/>
        <a:lstStyle/>
        <a:p>
          <a:endParaRPr lang="zh-CN" altLang="en-US"/>
        </a:p>
      </dgm:t>
    </dgm:pt>
    <dgm:pt modelId="{61CEC55F-A716-4283-A166-E6160BF1C5F8}">
      <dgm:prSet phldrT="[文本]"/>
      <dgm:spPr/>
      <dgm:t>
        <a:bodyPr/>
        <a:lstStyle/>
        <a:p>
          <a:r>
            <a:rPr lang="zh-CN" altLang="en-US" dirty="0"/>
            <a:t>蠕变与</a:t>
          </a:r>
          <a:r>
            <a:rPr lang="en-US" altLang="zh-CN" dirty="0"/>
            <a:t>49</a:t>
          </a:r>
          <a:r>
            <a:rPr lang="zh-CN" altLang="en-US" dirty="0"/>
            <a:t>篇文献的结合</a:t>
          </a:r>
        </a:p>
      </dgm:t>
    </dgm:pt>
    <dgm:pt modelId="{22AFCEF4-9DC5-4FB8-9728-2BBD777340B9}" type="parTrans" cxnId="{EB643598-A61C-48B2-BDCB-FD4DD0B9F8EE}">
      <dgm:prSet/>
      <dgm:spPr/>
      <dgm:t>
        <a:bodyPr/>
        <a:lstStyle/>
        <a:p>
          <a:endParaRPr lang="zh-CN" altLang="en-US"/>
        </a:p>
      </dgm:t>
    </dgm:pt>
    <dgm:pt modelId="{8ABBBCEB-70F4-42AC-8B01-5E9970990554}" type="sibTrans" cxnId="{EB643598-A61C-48B2-BDCB-FD4DD0B9F8EE}">
      <dgm:prSet/>
      <dgm:spPr/>
      <dgm:t>
        <a:bodyPr/>
        <a:lstStyle/>
        <a:p>
          <a:endParaRPr lang="zh-CN" altLang="en-US"/>
        </a:p>
      </dgm:t>
    </dgm:pt>
    <dgm:pt modelId="{2AF30852-0F91-4997-BB3A-3FFC70459AED}">
      <dgm:prSet phldrT="[文本]" custT="1"/>
      <dgm:spPr/>
      <dgm:t>
        <a:bodyPr/>
        <a:lstStyle/>
        <a:p>
          <a:pPr marL="0" marR="0" indent="0" defTabSz="914400" eaLnBrk="1" fontAlgn="auto" latinLnBrk="0" hangingPunct="1">
            <a:lnSpc>
              <a:spcPct val="100000"/>
            </a:lnSpc>
            <a:spcBef>
              <a:spcPts val="0"/>
            </a:spcBef>
            <a:spcAft>
              <a:spcPts val="0"/>
            </a:spcAft>
            <a:buClrTx/>
            <a:buSzTx/>
            <a:buFontTx/>
            <a:buNone/>
            <a:tabLst/>
            <a:defRPr/>
          </a:pPr>
          <a:r>
            <a:rPr lang="en-US" altLang="zh-CN" sz="1400" dirty="0"/>
            <a:t>1</a:t>
          </a:r>
          <a:r>
            <a:rPr lang="zh-CN" altLang="en-US" sz="1400" dirty="0"/>
            <a:t>、进一步挖掘</a:t>
          </a:r>
          <a:r>
            <a:rPr lang="en-US" altLang="zh-CN" sz="1400" dirty="0"/>
            <a:t>49</a:t>
          </a:r>
          <a:r>
            <a:rPr lang="zh-CN" altLang="en-US" sz="1400" dirty="0"/>
            <a:t>篇文献中的知识，引入其中的计算方法计算出新的可利用参量</a:t>
          </a:r>
          <a:r>
            <a:rPr lang="en-US" altLang="zh-CN" sz="1400" dirty="0"/>
            <a:t>;</a:t>
          </a:r>
        </a:p>
        <a:p>
          <a:pPr marL="0" marR="0" indent="0" defTabSz="914400" eaLnBrk="1" fontAlgn="auto" latinLnBrk="0" hangingPunct="1">
            <a:lnSpc>
              <a:spcPct val="100000"/>
            </a:lnSpc>
            <a:spcBef>
              <a:spcPts val="0"/>
            </a:spcBef>
            <a:spcAft>
              <a:spcPts val="0"/>
            </a:spcAft>
            <a:buClrTx/>
            <a:buSzTx/>
            <a:buFontTx/>
            <a:buNone/>
            <a:tabLst/>
            <a:defRPr/>
          </a:pPr>
          <a:r>
            <a:rPr lang="en-US" altLang="zh-CN" sz="1400" dirty="0"/>
            <a:t>2</a:t>
          </a:r>
          <a:r>
            <a:rPr lang="zh-CN" altLang="en-US" sz="1400" dirty="0"/>
            <a:t>、基于王院士</a:t>
          </a:r>
          <a:r>
            <a:rPr lang="en-US" altLang="zh-CN" sz="1400" dirty="0"/>
            <a:t>49</a:t>
          </a:r>
          <a:r>
            <a:rPr lang="zh-CN" altLang="en-US" sz="1400" dirty="0"/>
            <a:t>篇文献与其他相关文献的数据，建立自己的蠕变数据库</a:t>
          </a:r>
          <a:r>
            <a:rPr lang="en-US" altLang="zh-CN" sz="1600" dirty="0"/>
            <a:t>;</a:t>
          </a:r>
          <a:endParaRPr lang="zh-CN" altLang="en-US" sz="1600" dirty="0"/>
        </a:p>
      </dgm:t>
    </dgm:pt>
    <dgm:pt modelId="{95040336-EED2-4616-AE25-32D7EF1A8217}" type="parTrans" cxnId="{5C486B30-BC6E-4117-9F6A-EC27733B551A}">
      <dgm:prSet/>
      <dgm:spPr/>
      <dgm:t>
        <a:bodyPr/>
        <a:lstStyle/>
        <a:p>
          <a:endParaRPr lang="zh-CN" altLang="en-US"/>
        </a:p>
      </dgm:t>
    </dgm:pt>
    <dgm:pt modelId="{07B92E74-8904-41BB-9A30-A67F0517A3D5}" type="sibTrans" cxnId="{5C486B30-BC6E-4117-9F6A-EC27733B551A}">
      <dgm:prSet/>
      <dgm:spPr/>
      <dgm:t>
        <a:bodyPr/>
        <a:lstStyle/>
        <a:p>
          <a:endParaRPr lang="zh-CN" altLang="en-US"/>
        </a:p>
      </dgm:t>
    </dgm:pt>
    <dgm:pt modelId="{C53007B8-DD04-4868-B0B1-CB5F7165B7E3}">
      <dgm:prSet phldrT="[文本]"/>
      <dgm:spPr/>
      <dgm:t>
        <a:bodyPr/>
        <a:lstStyle/>
        <a:p>
          <a:r>
            <a:rPr lang="zh-CN" altLang="en-US" dirty="0"/>
            <a:t>算法和平台</a:t>
          </a:r>
        </a:p>
      </dgm:t>
    </dgm:pt>
    <dgm:pt modelId="{87D53C17-D6DF-4456-ADB1-1EF4771C9743}" type="parTrans" cxnId="{BAF12B9A-649F-421A-B9ED-0BF886540862}">
      <dgm:prSet/>
      <dgm:spPr/>
      <dgm:t>
        <a:bodyPr/>
        <a:lstStyle/>
        <a:p>
          <a:endParaRPr lang="zh-CN" altLang="en-US"/>
        </a:p>
      </dgm:t>
    </dgm:pt>
    <dgm:pt modelId="{B5E563CD-7110-476D-846C-D1AD8005D236}" type="sibTrans" cxnId="{BAF12B9A-649F-421A-B9ED-0BF886540862}">
      <dgm:prSet/>
      <dgm:spPr/>
      <dgm:t>
        <a:bodyPr/>
        <a:lstStyle/>
        <a:p>
          <a:endParaRPr lang="zh-CN" altLang="en-US"/>
        </a:p>
      </dgm:t>
    </dgm:pt>
    <dgm:pt modelId="{67F91EF3-E8DE-42E5-A8F6-E5505E81197E}">
      <dgm:prSet phldrT="[文本]" custT="1"/>
      <dgm:spPr/>
      <dgm:t>
        <a:bodyPr/>
        <a:lstStyle/>
        <a:p>
          <a:endParaRPr lang="en-US" altLang="zh-CN" sz="1800" dirty="0"/>
        </a:p>
        <a:p>
          <a:r>
            <a:rPr lang="en-US" altLang="zh-CN" sz="1400" dirty="0"/>
            <a:t>1</a:t>
          </a:r>
          <a:r>
            <a:rPr lang="zh-CN" altLang="en-US" sz="1400" dirty="0"/>
            <a:t>、机器学习中大部分常用算法基本已实现，之后将对算法集成化和并行化，提高算法的效率和预测准确率</a:t>
          </a:r>
          <a:r>
            <a:rPr lang="en-US" altLang="zh-CN" sz="1400" dirty="0"/>
            <a:t>;</a:t>
          </a:r>
        </a:p>
        <a:p>
          <a:r>
            <a:rPr lang="en-US" altLang="zh-CN" sz="1400" dirty="0"/>
            <a:t>2</a:t>
          </a:r>
          <a:r>
            <a:rPr lang="zh-CN" altLang="en-US" sz="1400" dirty="0"/>
            <a:t>、平台集成到张武老师的高通量并发计算平台中</a:t>
          </a:r>
          <a:r>
            <a:rPr lang="en-US" altLang="zh-CN" sz="1400" dirty="0"/>
            <a:t>;</a:t>
          </a:r>
          <a:endParaRPr lang="zh-CN" altLang="en-US" sz="1400" dirty="0"/>
        </a:p>
      </dgm:t>
    </dgm:pt>
    <dgm:pt modelId="{F07CDA5B-C0A5-48B4-AC7C-8F75BDB7485A}" type="parTrans" cxnId="{12DF159E-BB7F-42D8-963F-1EBC28C124E6}">
      <dgm:prSet/>
      <dgm:spPr/>
      <dgm:t>
        <a:bodyPr/>
        <a:lstStyle/>
        <a:p>
          <a:endParaRPr lang="zh-CN" altLang="en-US"/>
        </a:p>
      </dgm:t>
    </dgm:pt>
    <dgm:pt modelId="{AD0C124B-3162-4E0D-A380-576C92A9DBBF}" type="sibTrans" cxnId="{12DF159E-BB7F-42D8-963F-1EBC28C124E6}">
      <dgm:prSet/>
      <dgm:spPr/>
      <dgm:t>
        <a:bodyPr/>
        <a:lstStyle/>
        <a:p>
          <a:endParaRPr lang="zh-CN" altLang="en-US"/>
        </a:p>
      </dgm:t>
    </dgm:pt>
    <dgm:pt modelId="{AEB787D7-9BB3-43F3-BB0D-3BC5B54A33D9}">
      <dgm:prSet phldrT="[文本]"/>
      <dgm:spPr/>
      <dgm:t>
        <a:bodyPr/>
        <a:lstStyle/>
        <a:p>
          <a:endParaRPr lang="zh-CN" altLang="en-US" sz="2400" dirty="0"/>
        </a:p>
      </dgm:t>
    </dgm:pt>
    <dgm:pt modelId="{C1660A8A-9D91-447E-A2AB-A7FB3D973F38}" type="parTrans" cxnId="{DD3D359F-020E-430B-8C16-DAD139EE0821}">
      <dgm:prSet/>
      <dgm:spPr/>
      <dgm:t>
        <a:bodyPr/>
        <a:lstStyle/>
        <a:p>
          <a:endParaRPr lang="zh-CN" altLang="en-US"/>
        </a:p>
      </dgm:t>
    </dgm:pt>
    <dgm:pt modelId="{5ABBC9D7-8445-4272-8E5C-25E97DF70FAF}" type="sibTrans" cxnId="{DD3D359F-020E-430B-8C16-DAD139EE0821}">
      <dgm:prSet/>
      <dgm:spPr/>
      <dgm:t>
        <a:bodyPr/>
        <a:lstStyle/>
        <a:p>
          <a:endParaRPr lang="zh-CN" altLang="en-US"/>
        </a:p>
      </dgm:t>
    </dgm:pt>
    <dgm:pt modelId="{F5F2F97F-D227-4F4A-A235-A97A4470CEEF}" type="pres">
      <dgm:prSet presAssocID="{A2C3C0B4-9D16-4F60-9E07-CE02AE20BC63}" presName="Name0" presStyleCnt="0">
        <dgm:presLayoutVars>
          <dgm:chMax/>
          <dgm:chPref/>
          <dgm:dir/>
        </dgm:presLayoutVars>
      </dgm:prSet>
      <dgm:spPr/>
      <dgm:t>
        <a:bodyPr/>
        <a:lstStyle/>
        <a:p>
          <a:endParaRPr lang="zh-CN" altLang="en-US"/>
        </a:p>
      </dgm:t>
    </dgm:pt>
    <dgm:pt modelId="{E3F4C499-187F-4D49-8956-B6B21410E22A}" type="pres">
      <dgm:prSet presAssocID="{D06B2135-C2EB-4A02-BE92-230E39CA10D2}" presName="parenttextcomposite" presStyleCnt="0"/>
      <dgm:spPr/>
    </dgm:pt>
    <dgm:pt modelId="{187E3F52-12BB-4799-83E8-FD20B28A6204}" type="pres">
      <dgm:prSet presAssocID="{D06B2135-C2EB-4A02-BE92-230E39CA10D2}" presName="parenttext" presStyleLbl="revTx" presStyleIdx="0" presStyleCnt="3" custLinFactNeighborX="-2512" custLinFactNeighborY="-233">
        <dgm:presLayoutVars>
          <dgm:chMax/>
          <dgm:chPref val="2"/>
          <dgm:bulletEnabled val="1"/>
        </dgm:presLayoutVars>
      </dgm:prSet>
      <dgm:spPr/>
      <dgm:t>
        <a:bodyPr/>
        <a:lstStyle/>
        <a:p>
          <a:endParaRPr lang="zh-CN" altLang="en-US"/>
        </a:p>
      </dgm:t>
    </dgm:pt>
    <dgm:pt modelId="{B0EFAFC0-6AE6-4C2A-896B-98920A16B54C}" type="pres">
      <dgm:prSet presAssocID="{D06B2135-C2EB-4A02-BE92-230E39CA10D2}" presName="composite" presStyleCnt="0"/>
      <dgm:spPr/>
    </dgm:pt>
    <dgm:pt modelId="{386D1B95-BDDD-4EFA-8CA9-FD3FF521B87F}" type="pres">
      <dgm:prSet presAssocID="{D06B2135-C2EB-4A02-BE92-230E39CA10D2}" presName="chevron1" presStyleLbl="alignNode1" presStyleIdx="0" presStyleCnt="21"/>
      <dgm:spPr/>
    </dgm:pt>
    <dgm:pt modelId="{74B8A26C-8FA3-4DA7-BB22-569216BC1555}" type="pres">
      <dgm:prSet presAssocID="{D06B2135-C2EB-4A02-BE92-230E39CA10D2}" presName="chevron2" presStyleLbl="alignNode1" presStyleIdx="1" presStyleCnt="21"/>
      <dgm:spPr/>
    </dgm:pt>
    <dgm:pt modelId="{58685194-C2FE-41FB-84A1-884E83DD32E4}" type="pres">
      <dgm:prSet presAssocID="{D06B2135-C2EB-4A02-BE92-230E39CA10D2}" presName="chevron3" presStyleLbl="alignNode1" presStyleIdx="2" presStyleCnt="21"/>
      <dgm:spPr/>
    </dgm:pt>
    <dgm:pt modelId="{3A94BE78-1BA1-4737-9939-0A901A7969AD}" type="pres">
      <dgm:prSet presAssocID="{D06B2135-C2EB-4A02-BE92-230E39CA10D2}" presName="chevron4" presStyleLbl="alignNode1" presStyleIdx="3" presStyleCnt="21"/>
      <dgm:spPr/>
    </dgm:pt>
    <dgm:pt modelId="{32AC2AAE-E136-4255-99AE-BF29AB48CA91}" type="pres">
      <dgm:prSet presAssocID="{D06B2135-C2EB-4A02-BE92-230E39CA10D2}" presName="chevron5" presStyleLbl="alignNode1" presStyleIdx="4" presStyleCnt="21"/>
      <dgm:spPr/>
    </dgm:pt>
    <dgm:pt modelId="{64E5CD24-37E3-49BE-93DB-CE4C2394718E}" type="pres">
      <dgm:prSet presAssocID="{D06B2135-C2EB-4A02-BE92-230E39CA10D2}" presName="chevron6" presStyleLbl="alignNode1" presStyleIdx="5" presStyleCnt="21"/>
      <dgm:spPr/>
    </dgm:pt>
    <dgm:pt modelId="{18C9B674-D75E-4941-91F2-7431764FCB87}" type="pres">
      <dgm:prSet presAssocID="{D06B2135-C2EB-4A02-BE92-230E39CA10D2}" presName="chevron7" presStyleLbl="alignNode1" presStyleIdx="6" presStyleCnt="21"/>
      <dgm:spPr/>
    </dgm:pt>
    <dgm:pt modelId="{B490881F-D14E-4228-B03B-1A98CFE8E9BE}" type="pres">
      <dgm:prSet presAssocID="{D06B2135-C2EB-4A02-BE92-230E39CA10D2}" presName="childtext" presStyleLbl="solidFgAcc1" presStyleIdx="0" presStyleCnt="3" custScaleX="109315">
        <dgm:presLayoutVars>
          <dgm:chMax/>
          <dgm:chPref val="0"/>
          <dgm:bulletEnabled val="1"/>
        </dgm:presLayoutVars>
      </dgm:prSet>
      <dgm:spPr/>
      <dgm:t>
        <a:bodyPr/>
        <a:lstStyle/>
        <a:p>
          <a:endParaRPr lang="zh-CN" altLang="en-US"/>
        </a:p>
      </dgm:t>
    </dgm:pt>
    <dgm:pt modelId="{35E5825F-846C-4C99-BBDA-7AD8398068ED}" type="pres">
      <dgm:prSet presAssocID="{64877A9F-C905-4477-B5C7-796559970E69}" presName="sibTrans" presStyleCnt="0"/>
      <dgm:spPr/>
    </dgm:pt>
    <dgm:pt modelId="{F0E6A709-C2BB-4894-8705-36A605283015}" type="pres">
      <dgm:prSet presAssocID="{61CEC55F-A716-4283-A166-E6160BF1C5F8}" presName="parenttextcomposite" presStyleCnt="0"/>
      <dgm:spPr/>
    </dgm:pt>
    <dgm:pt modelId="{5CB51777-842A-4C28-AABD-6A0EAE19C843}" type="pres">
      <dgm:prSet presAssocID="{61CEC55F-A716-4283-A166-E6160BF1C5F8}" presName="parenttext" presStyleLbl="revTx" presStyleIdx="1" presStyleCnt="3">
        <dgm:presLayoutVars>
          <dgm:chMax/>
          <dgm:chPref val="2"/>
          <dgm:bulletEnabled val="1"/>
        </dgm:presLayoutVars>
      </dgm:prSet>
      <dgm:spPr/>
      <dgm:t>
        <a:bodyPr/>
        <a:lstStyle/>
        <a:p>
          <a:endParaRPr lang="zh-CN" altLang="en-US"/>
        </a:p>
      </dgm:t>
    </dgm:pt>
    <dgm:pt modelId="{9C677C85-D1BA-4F92-814D-E8AC6A3FD46E}" type="pres">
      <dgm:prSet presAssocID="{61CEC55F-A716-4283-A166-E6160BF1C5F8}" presName="composite" presStyleCnt="0"/>
      <dgm:spPr/>
    </dgm:pt>
    <dgm:pt modelId="{6E6B6641-4434-499D-8838-5A88E62DB51E}" type="pres">
      <dgm:prSet presAssocID="{61CEC55F-A716-4283-A166-E6160BF1C5F8}" presName="chevron1" presStyleLbl="alignNode1" presStyleIdx="7" presStyleCnt="21"/>
      <dgm:spPr/>
    </dgm:pt>
    <dgm:pt modelId="{C37E5902-973D-4BD6-BAFC-911ABD9E1733}" type="pres">
      <dgm:prSet presAssocID="{61CEC55F-A716-4283-A166-E6160BF1C5F8}" presName="chevron2" presStyleLbl="alignNode1" presStyleIdx="8" presStyleCnt="21"/>
      <dgm:spPr/>
    </dgm:pt>
    <dgm:pt modelId="{A42C697D-0FDB-4839-8C8D-53A722A49FAA}" type="pres">
      <dgm:prSet presAssocID="{61CEC55F-A716-4283-A166-E6160BF1C5F8}" presName="chevron3" presStyleLbl="alignNode1" presStyleIdx="9" presStyleCnt="21"/>
      <dgm:spPr/>
    </dgm:pt>
    <dgm:pt modelId="{9166AA6E-DDD1-44C1-A753-EAC964BBEAB1}" type="pres">
      <dgm:prSet presAssocID="{61CEC55F-A716-4283-A166-E6160BF1C5F8}" presName="chevron4" presStyleLbl="alignNode1" presStyleIdx="10" presStyleCnt="21"/>
      <dgm:spPr/>
    </dgm:pt>
    <dgm:pt modelId="{146D35F6-E2DA-4C6D-8EA8-412AC0FB6648}" type="pres">
      <dgm:prSet presAssocID="{61CEC55F-A716-4283-A166-E6160BF1C5F8}" presName="chevron5" presStyleLbl="alignNode1" presStyleIdx="11" presStyleCnt="21"/>
      <dgm:spPr/>
    </dgm:pt>
    <dgm:pt modelId="{347A5C21-76DB-4966-BC0A-FAB199983BF9}" type="pres">
      <dgm:prSet presAssocID="{61CEC55F-A716-4283-A166-E6160BF1C5F8}" presName="chevron6" presStyleLbl="alignNode1" presStyleIdx="12" presStyleCnt="21"/>
      <dgm:spPr/>
    </dgm:pt>
    <dgm:pt modelId="{16AF2403-B9D3-4302-B77B-048320F42F93}" type="pres">
      <dgm:prSet presAssocID="{61CEC55F-A716-4283-A166-E6160BF1C5F8}" presName="chevron7" presStyleLbl="alignNode1" presStyleIdx="13" presStyleCnt="21"/>
      <dgm:spPr/>
    </dgm:pt>
    <dgm:pt modelId="{1245ED2E-D6EE-4368-895F-50176395B131}" type="pres">
      <dgm:prSet presAssocID="{61CEC55F-A716-4283-A166-E6160BF1C5F8}" presName="childtext" presStyleLbl="solidFgAcc1" presStyleIdx="1" presStyleCnt="3" custScaleX="110223" custScaleY="86063" custLinFactNeighborX="-240" custLinFactNeighborY="6619">
        <dgm:presLayoutVars>
          <dgm:chMax/>
          <dgm:chPref val="0"/>
          <dgm:bulletEnabled val="1"/>
        </dgm:presLayoutVars>
      </dgm:prSet>
      <dgm:spPr/>
      <dgm:t>
        <a:bodyPr/>
        <a:lstStyle/>
        <a:p>
          <a:endParaRPr lang="zh-CN" altLang="en-US"/>
        </a:p>
      </dgm:t>
    </dgm:pt>
    <dgm:pt modelId="{3A9C0B74-DC70-42C7-9F59-57A8DD591743}" type="pres">
      <dgm:prSet presAssocID="{8ABBBCEB-70F4-42AC-8B01-5E9970990554}" presName="sibTrans" presStyleCnt="0"/>
      <dgm:spPr/>
    </dgm:pt>
    <dgm:pt modelId="{4F7B3CB1-33D3-43C0-BA6E-DDDF010103F2}" type="pres">
      <dgm:prSet presAssocID="{C53007B8-DD04-4868-B0B1-CB5F7165B7E3}" presName="parenttextcomposite" presStyleCnt="0"/>
      <dgm:spPr/>
    </dgm:pt>
    <dgm:pt modelId="{A169B63B-346A-4380-86E8-2C2A9073DB53}" type="pres">
      <dgm:prSet presAssocID="{C53007B8-DD04-4868-B0B1-CB5F7165B7E3}" presName="parenttext" presStyleLbl="revTx" presStyleIdx="2" presStyleCnt="3">
        <dgm:presLayoutVars>
          <dgm:chMax/>
          <dgm:chPref val="2"/>
          <dgm:bulletEnabled val="1"/>
        </dgm:presLayoutVars>
      </dgm:prSet>
      <dgm:spPr/>
      <dgm:t>
        <a:bodyPr/>
        <a:lstStyle/>
        <a:p>
          <a:endParaRPr lang="zh-CN" altLang="en-US"/>
        </a:p>
      </dgm:t>
    </dgm:pt>
    <dgm:pt modelId="{E870F71A-3528-4987-B177-3857FCA2D279}" type="pres">
      <dgm:prSet presAssocID="{C53007B8-DD04-4868-B0B1-CB5F7165B7E3}" presName="composite" presStyleCnt="0"/>
      <dgm:spPr/>
    </dgm:pt>
    <dgm:pt modelId="{2DED227C-4006-495B-B1BF-2564DE1CADD1}" type="pres">
      <dgm:prSet presAssocID="{C53007B8-DD04-4868-B0B1-CB5F7165B7E3}" presName="chevron1" presStyleLbl="alignNode1" presStyleIdx="14" presStyleCnt="21"/>
      <dgm:spPr/>
    </dgm:pt>
    <dgm:pt modelId="{B4CB4E03-5344-45E4-9E0A-458F2E3835DA}" type="pres">
      <dgm:prSet presAssocID="{C53007B8-DD04-4868-B0B1-CB5F7165B7E3}" presName="chevron2" presStyleLbl="alignNode1" presStyleIdx="15" presStyleCnt="21"/>
      <dgm:spPr/>
    </dgm:pt>
    <dgm:pt modelId="{9939A0C9-A0FD-41E1-9E0E-9058C38011F4}" type="pres">
      <dgm:prSet presAssocID="{C53007B8-DD04-4868-B0B1-CB5F7165B7E3}" presName="chevron3" presStyleLbl="alignNode1" presStyleIdx="16" presStyleCnt="21"/>
      <dgm:spPr/>
    </dgm:pt>
    <dgm:pt modelId="{18652C83-3663-48DB-8708-7FBF2D0BFF8B}" type="pres">
      <dgm:prSet presAssocID="{C53007B8-DD04-4868-B0B1-CB5F7165B7E3}" presName="chevron4" presStyleLbl="alignNode1" presStyleIdx="17" presStyleCnt="21"/>
      <dgm:spPr/>
    </dgm:pt>
    <dgm:pt modelId="{A4785886-BE2B-4E70-A050-C4DFCF646604}" type="pres">
      <dgm:prSet presAssocID="{C53007B8-DD04-4868-B0B1-CB5F7165B7E3}" presName="chevron5" presStyleLbl="alignNode1" presStyleIdx="18" presStyleCnt="21"/>
      <dgm:spPr/>
    </dgm:pt>
    <dgm:pt modelId="{3BA81992-607A-4A4D-AA30-A4A4DDE792FF}" type="pres">
      <dgm:prSet presAssocID="{C53007B8-DD04-4868-B0B1-CB5F7165B7E3}" presName="chevron6" presStyleLbl="alignNode1" presStyleIdx="19" presStyleCnt="21"/>
      <dgm:spPr/>
    </dgm:pt>
    <dgm:pt modelId="{12D0838F-020C-4E44-AA6D-B7B7DCAE8DE5}" type="pres">
      <dgm:prSet presAssocID="{C53007B8-DD04-4868-B0B1-CB5F7165B7E3}" presName="chevron7" presStyleLbl="alignNode1" presStyleIdx="20" presStyleCnt="21"/>
      <dgm:spPr/>
    </dgm:pt>
    <dgm:pt modelId="{B54C7073-B3B9-419C-86E1-6D3AA0390A36}" type="pres">
      <dgm:prSet presAssocID="{C53007B8-DD04-4868-B0B1-CB5F7165B7E3}" presName="childtext" presStyleLbl="solidFgAcc1" presStyleIdx="2" presStyleCnt="3" custScaleX="109315">
        <dgm:presLayoutVars>
          <dgm:chMax/>
          <dgm:chPref val="0"/>
          <dgm:bulletEnabled val="1"/>
        </dgm:presLayoutVars>
      </dgm:prSet>
      <dgm:spPr/>
      <dgm:t>
        <a:bodyPr/>
        <a:lstStyle/>
        <a:p>
          <a:endParaRPr lang="zh-CN" altLang="en-US"/>
        </a:p>
      </dgm:t>
    </dgm:pt>
  </dgm:ptLst>
  <dgm:cxnLst>
    <dgm:cxn modelId="{93318329-9458-425E-A1D5-381609EC594C}" type="presOf" srcId="{D06B2135-C2EB-4A02-BE92-230E39CA10D2}" destId="{187E3F52-12BB-4799-83E8-FD20B28A6204}" srcOrd="0" destOrd="0" presId="urn:microsoft.com/office/officeart/2008/layout/VerticalAccentList"/>
    <dgm:cxn modelId="{12DF159E-BB7F-42D8-963F-1EBC28C124E6}" srcId="{C53007B8-DD04-4868-B0B1-CB5F7165B7E3}" destId="{67F91EF3-E8DE-42E5-A8F6-E5505E81197E}" srcOrd="0" destOrd="0" parTransId="{F07CDA5B-C0A5-48B4-AC7C-8F75BDB7485A}" sibTransId="{AD0C124B-3162-4E0D-A380-576C92A9DBBF}"/>
    <dgm:cxn modelId="{F7E16ABA-A401-4F79-90C6-DC60F5FFD30D}" srcId="{A2C3C0B4-9D16-4F60-9E07-CE02AE20BC63}" destId="{D06B2135-C2EB-4A02-BE92-230E39CA10D2}" srcOrd="0" destOrd="0" parTransId="{85B0ECA5-4BFB-4243-9CE4-2B7291D2DF7B}" sibTransId="{64877A9F-C905-4477-B5C7-796559970E69}"/>
    <dgm:cxn modelId="{22E676E3-680B-4B1E-857D-AD911E3AD6F0}" type="presOf" srcId="{2AF30852-0F91-4997-BB3A-3FFC70459AED}" destId="{1245ED2E-D6EE-4368-895F-50176395B131}" srcOrd="0" destOrd="0" presId="urn:microsoft.com/office/officeart/2008/layout/VerticalAccentList"/>
    <dgm:cxn modelId="{BAF12B9A-649F-421A-B9ED-0BF886540862}" srcId="{A2C3C0B4-9D16-4F60-9E07-CE02AE20BC63}" destId="{C53007B8-DD04-4868-B0B1-CB5F7165B7E3}" srcOrd="2" destOrd="0" parTransId="{87D53C17-D6DF-4456-ADB1-1EF4771C9743}" sibTransId="{B5E563CD-7110-476D-846C-D1AD8005D236}"/>
    <dgm:cxn modelId="{ADF24C39-C3A8-4878-BC06-E22DED843CBC}" type="presOf" srcId="{AEB787D7-9BB3-43F3-BB0D-3BC5B54A33D9}" destId="{B54C7073-B3B9-419C-86E1-6D3AA0390A36}" srcOrd="0" destOrd="1" presId="urn:microsoft.com/office/officeart/2008/layout/VerticalAccentList"/>
    <dgm:cxn modelId="{D53894F0-755B-443F-9BF0-8EA91A748193}" type="presOf" srcId="{C53007B8-DD04-4868-B0B1-CB5F7165B7E3}" destId="{A169B63B-346A-4380-86E8-2C2A9073DB53}" srcOrd="0" destOrd="0" presId="urn:microsoft.com/office/officeart/2008/layout/VerticalAccentList"/>
    <dgm:cxn modelId="{EB643598-A61C-48B2-BDCB-FD4DD0B9F8EE}" srcId="{A2C3C0B4-9D16-4F60-9E07-CE02AE20BC63}" destId="{61CEC55F-A716-4283-A166-E6160BF1C5F8}" srcOrd="1" destOrd="0" parTransId="{22AFCEF4-9DC5-4FB8-9728-2BBD777340B9}" sibTransId="{8ABBBCEB-70F4-42AC-8B01-5E9970990554}"/>
    <dgm:cxn modelId="{DD3D359F-020E-430B-8C16-DAD139EE0821}" srcId="{C53007B8-DD04-4868-B0B1-CB5F7165B7E3}" destId="{AEB787D7-9BB3-43F3-BB0D-3BC5B54A33D9}" srcOrd="1" destOrd="0" parTransId="{C1660A8A-9D91-447E-A2AB-A7FB3D973F38}" sibTransId="{5ABBC9D7-8445-4272-8E5C-25E97DF70FAF}"/>
    <dgm:cxn modelId="{6DEE4C18-77E4-4D89-826E-FBE9C678BB28}" type="presOf" srcId="{AB570803-2B21-4F11-B5F5-73F2E4421878}" destId="{B490881F-D14E-4228-B03B-1A98CFE8E9BE}" srcOrd="0" destOrd="0" presId="urn:microsoft.com/office/officeart/2008/layout/VerticalAccentList"/>
    <dgm:cxn modelId="{FF8D1333-A853-4099-8C74-F515A9BA599F}" type="presOf" srcId="{67F91EF3-E8DE-42E5-A8F6-E5505E81197E}" destId="{B54C7073-B3B9-419C-86E1-6D3AA0390A36}" srcOrd="0" destOrd="0" presId="urn:microsoft.com/office/officeart/2008/layout/VerticalAccentList"/>
    <dgm:cxn modelId="{B49487B2-C7B5-43FD-8E30-B7EE0302ADA8}" type="presOf" srcId="{A2C3C0B4-9D16-4F60-9E07-CE02AE20BC63}" destId="{F5F2F97F-D227-4F4A-A235-A97A4470CEEF}" srcOrd="0" destOrd="0" presId="urn:microsoft.com/office/officeart/2008/layout/VerticalAccentList"/>
    <dgm:cxn modelId="{A7D531B0-2B3F-4A4C-BDC0-92B100BD3F15}" srcId="{D06B2135-C2EB-4A02-BE92-230E39CA10D2}" destId="{AB570803-2B21-4F11-B5F5-73F2E4421878}" srcOrd="0" destOrd="0" parTransId="{3BAAAE0D-A1AC-42FF-90FE-15458867D0AF}" sibTransId="{5BFE3235-EC9C-42AB-B100-2B32799CE150}"/>
    <dgm:cxn modelId="{5C486B30-BC6E-4117-9F6A-EC27733B551A}" srcId="{61CEC55F-A716-4283-A166-E6160BF1C5F8}" destId="{2AF30852-0F91-4997-BB3A-3FFC70459AED}" srcOrd="0" destOrd="0" parTransId="{95040336-EED2-4616-AE25-32D7EF1A8217}" sibTransId="{07B92E74-8904-41BB-9A30-A67F0517A3D5}"/>
    <dgm:cxn modelId="{6884288E-A448-452B-8427-2CB6971E6815}" type="presOf" srcId="{61CEC55F-A716-4283-A166-E6160BF1C5F8}" destId="{5CB51777-842A-4C28-AABD-6A0EAE19C843}" srcOrd="0" destOrd="0" presId="urn:microsoft.com/office/officeart/2008/layout/VerticalAccentList"/>
    <dgm:cxn modelId="{D7050465-1FB1-427C-96C1-636C72179162}" type="presParOf" srcId="{F5F2F97F-D227-4F4A-A235-A97A4470CEEF}" destId="{E3F4C499-187F-4D49-8956-B6B21410E22A}" srcOrd="0" destOrd="0" presId="urn:microsoft.com/office/officeart/2008/layout/VerticalAccentList"/>
    <dgm:cxn modelId="{10E41619-2228-4B36-9ED4-1ACBF3560A39}" type="presParOf" srcId="{E3F4C499-187F-4D49-8956-B6B21410E22A}" destId="{187E3F52-12BB-4799-83E8-FD20B28A6204}" srcOrd="0" destOrd="0" presId="urn:microsoft.com/office/officeart/2008/layout/VerticalAccentList"/>
    <dgm:cxn modelId="{4AEE2E1F-B564-4223-979B-E44E945D6071}" type="presParOf" srcId="{F5F2F97F-D227-4F4A-A235-A97A4470CEEF}" destId="{B0EFAFC0-6AE6-4C2A-896B-98920A16B54C}" srcOrd="1" destOrd="0" presId="urn:microsoft.com/office/officeart/2008/layout/VerticalAccentList"/>
    <dgm:cxn modelId="{B544D997-7039-4F44-B62F-1BDD3260E5A3}" type="presParOf" srcId="{B0EFAFC0-6AE6-4C2A-896B-98920A16B54C}" destId="{386D1B95-BDDD-4EFA-8CA9-FD3FF521B87F}" srcOrd="0" destOrd="0" presId="urn:microsoft.com/office/officeart/2008/layout/VerticalAccentList"/>
    <dgm:cxn modelId="{A3A7EEFE-9855-45AC-B522-F326A1FB2ADD}" type="presParOf" srcId="{B0EFAFC0-6AE6-4C2A-896B-98920A16B54C}" destId="{74B8A26C-8FA3-4DA7-BB22-569216BC1555}" srcOrd="1" destOrd="0" presId="urn:microsoft.com/office/officeart/2008/layout/VerticalAccentList"/>
    <dgm:cxn modelId="{E1D82E92-B700-482C-AB57-001B795AF8A6}" type="presParOf" srcId="{B0EFAFC0-6AE6-4C2A-896B-98920A16B54C}" destId="{58685194-C2FE-41FB-84A1-884E83DD32E4}" srcOrd="2" destOrd="0" presId="urn:microsoft.com/office/officeart/2008/layout/VerticalAccentList"/>
    <dgm:cxn modelId="{A0AA1234-759E-401D-AEA2-CA53F70687BF}" type="presParOf" srcId="{B0EFAFC0-6AE6-4C2A-896B-98920A16B54C}" destId="{3A94BE78-1BA1-4737-9939-0A901A7969AD}" srcOrd="3" destOrd="0" presId="urn:microsoft.com/office/officeart/2008/layout/VerticalAccentList"/>
    <dgm:cxn modelId="{1F182FF8-32FF-4842-97AF-A8AA8408723B}" type="presParOf" srcId="{B0EFAFC0-6AE6-4C2A-896B-98920A16B54C}" destId="{32AC2AAE-E136-4255-99AE-BF29AB48CA91}" srcOrd="4" destOrd="0" presId="urn:microsoft.com/office/officeart/2008/layout/VerticalAccentList"/>
    <dgm:cxn modelId="{825032BD-C16F-4161-9AB9-43B1FC515F77}" type="presParOf" srcId="{B0EFAFC0-6AE6-4C2A-896B-98920A16B54C}" destId="{64E5CD24-37E3-49BE-93DB-CE4C2394718E}" srcOrd="5" destOrd="0" presId="urn:microsoft.com/office/officeart/2008/layout/VerticalAccentList"/>
    <dgm:cxn modelId="{3B29AE15-B0E3-4C04-91C2-56A866C0D6A0}" type="presParOf" srcId="{B0EFAFC0-6AE6-4C2A-896B-98920A16B54C}" destId="{18C9B674-D75E-4941-91F2-7431764FCB87}" srcOrd="6" destOrd="0" presId="urn:microsoft.com/office/officeart/2008/layout/VerticalAccentList"/>
    <dgm:cxn modelId="{D6D2D32E-BB81-4C71-811E-BD29C014EA1A}" type="presParOf" srcId="{B0EFAFC0-6AE6-4C2A-896B-98920A16B54C}" destId="{B490881F-D14E-4228-B03B-1A98CFE8E9BE}" srcOrd="7" destOrd="0" presId="urn:microsoft.com/office/officeart/2008/layout/VerticalAccentList"/>
    <dgm:cxn modelId="{9ADCC788-ACE5-4283-B25D-016A54E78C93}" type="presParOf" srcId="{F5F2F97F-D227-4F4A-A235-A97A4470CEEF}" destId="{35E5825F-846C-4C99-BBDA-7AD8398068ED}" srcOrd="2" destOrd="0" presId="urn:microsoft.com/office/officeart/2008/layout/VerticalAccentList"/>
    <dgm:cxn modelId="{97C50A48-FBDD-4F9A-AF17-D09819C534DC}" type="presParOf" srcId="{F5F2F97F-D227-4F4A-A235-A97A4470CEEF}" destId="{F0E6A709-C2BB-4894-8705-36A605283015}" srcOrd="3" destOrd="0" presId="urn:microsoft.com/office/officeart/2008/layout/VerticalAccentList"/>
    <dgm:cxn modelId="{71AB7A9F-FACC-4680-8E9B-81FEA7A49B10}" type="presParOf" srcId="{F0E6A709-C2BB-4894-8705-36A605283015}" destId="{5CB51777-842A-4C28-AABD-6A0EAE19C843}" srcOrd="0" destOrd="0" presId="urn:microsoft.com/office/officeart/2008/layout/VerticalAccentList"/>
    <dgm:cxn modelId="{10EFBD8B-5933-40DF-8AEE-C8CCA1A858A8}" type="presParOf" srcId="{F5F2F97F-D227-4F4A-A235-A97A4470CEEF}" destId="{9C677C85-D1BA-4F92-814D-E8AC6A3FD46E}" srcOrd="4" destOrd="0" presId="urn:microsoft.com/office/officeart/2008/layout/VerticalAccentList"/>
    <dgm:cxn modelId="{FED3979F-BDDE-41FE-A2FA-740E11982F5E}" type="presParOf" srcId="{9C677C85-D1BA-4F92-814D-E8AC6A3FD46E}" destId="{6E6B6641-4434-499D-8838-5A88E62DB51E}" srcOrd="0" destOrd="0" presId="urn:microsoft.com/office/officeart/2008/layout/VerticalAccentList"/>
    <dgm:cxn modelId="{BB8E555C-9DC8-4A38-9E15-EC2BB7A8CDB5}" type="presParOf" srcId="{9C677C85-D1BA-4F92-814D-E8AC6A3FD46E}" destId="{C37E5902-973D-4BD6-BAFC-911ABD9E1733}" srcOrd="1" destOrd="0" presId="urn:microsoft.com/office/officeart/2008/layout/VerticalAccentList"/>
    <dgm:cxn modelId="{4EFA850F-A0C8-4A40-90BB-BBF06F2E589A}" type="presParOf" srcId="{9C677C85-D1BA-4F92-814D-E8AC6A3FD46E}" destId="{A42C697D-0FDB-4839-8C8D-53A722A49FAA}" srcOrd="2" destOrd="0" presId="urn:microsoft.com/office/officeart/2008/layout/VerticalAccentList"/>
    <dgm:cxn modelId="{4535869C-5D7B-48A4-9D77-21F3763C14D3}" type="presParOf" srcId="{9C677C85-D1BA-4F92-814D-E8AC6A3FD46E}" destId="{9166AA6E-DDD1-44C1-A753-EAC964BBEAB1}" srcOrd="3" destOrd="0" presId="urn:microsoft.com/office/officeart/2008/layout/VerticalAccentList"/>
    <dgm:cxn modelId="{5E68CAEB-B3A0-42D3-8B02-ADA045401DF4}" type="presParOf" srcId="{9C677C85-D1BA-4F92-814D-E8AC6A3FD46E}" destId="{146D35F6-E2DA-4C6D-8EA8-412AC0FB6648}" srcOrd="4" destOrd="0" presId="urn:microsoft.com/office/officeart/2008/layout/VerticalAccentList"/>
    <dgm:cxn modelId="{94A40ED2-90AB-4CDF-AF11-8E975307FAEB}" type="presParOf" srcId="{9C677C85-D1BA-4F92-814D-E8AC6A3FD46E}" destId="{347A5C21-76DB-4966-BC0A-FAB199983BF9}" srcOrd="5" destOrd="0" presId="urn:microsoft.com/office/officeart/2008/layout/VerticalAccentList"/>
    <dgm:cxn modelId="{7D6D9500-C8F8-459F-A059-BCA4A774AE35}" type="presParOf" srcId="{9C677C85-D1BA-4F92-814D-E8AC6A3FD46E}" destId="{16AF2403-B9D3-4302-B77B-048320F42F93}" srcOrd="6" destOrd="0" presId="urn:microsoft.com/office/officeart/2008/layout/VerticalAccentList"/>
    <dgm:cxn modelId="{6DF33929-FCE8-4998-828D-506782C5CE47}" type="presParOf" srcId="{9C677C85-D1BA-4F92-814D-E8AC6A3FD46E}" destId="{1245ED2E-D6EE-4368-895F-50176395B131}" srcOrd="7" destOrd="0" presId="urn:microsoft.com/office/officeart/2008/layout/VerticalAccentList"/>
    <dgm:cxn modelId="{C4433F6D-1289-4B0E-90EB-9BB8704A2C15}" type="presParOf" srcId="{F5F2F97F-D227-4F4A-A235-A97A4470CEEF}" destId="{3A9C0B74-DC70-42C7-9F59-57A8DD591743}" srcOrd="5" destOrd="0" presId="urn:microsoft.com/office/officeart/2008/layout/VerticalAccentList"/>
    <dgm:cxn modelId="{422ECDB1-F8A7-4514-B97C-13F8A271CD57}" type="presParOf" srcId="{F5F2F97F-D227-4F4A-A235-A97A4470CEEF}" destId="{4F7B3CB1-33D3-43C0-BA6E-DDDF010103F2}" srcOrd="6" destOrd="0" presId="urn:microsoft.com/office/officeart/2008/layout/VerticalAccentList"/>
    <dgm:cxn modelId="{0DF8EA0F-0F5C-48B8-A1E4-6133E6690730}" type="presParOf" srcId="{4F7B3CB1-33D3-43C0-BA6E-DDDF010103F2}" destId="{A169B63B-346A-4380-86E8-2C2A9073DB53}" srcOrd="0" destOrd="0" presId="urn:microsoft.com/office/officeart/2008/layout/VerticalAccentList"/>
    <dgm:cxn modelId="{743ED4E3-3672-49DA-81A7-0F07715E7A74}" type="presParOf" srcId="{F5F2F97F-D227-4F4A-A235-A97A4470CEEF}" destId="{E870F71A-3528-4987-B177-3857FCA2D279}" srcOrd="7" destOrd="0" presId="urn:microsoft.com/office/officeart/2008/layout/VerticalAccentList"/>
    <dgm:cxn modelId="{A5634346-F801-4C20-9F55-3A776329B1F1}" type="presParOf" srcId="{E870F71A-3528-4987-B177-3857FCA2D279}" destId="{2DED227C-4006-495B-B1BF-2564DE1CADD1}" srcOrd="0" destOrd="0" presId="urn:microsoft.com/office/officeart/2008/layout/VerticalAccentList"/>
    <dgm:cxn modelId="{4B64C375-EF3B-4D0C-A695-B61F742EDCE8}" type="presParOf" srcId="{E870F71A-3528-4987-B177-3857FCA2D279}" destId="{B4CB4E03-5344-45E4-9E0A-458F2E3835DA}" srcOrd="1" destOrd="0" presId="urn:microsoft.com/office/officeart/2008/layout/VerticalAccentList"/>
    <dgm:cxn modelId="{CCDE9EA4-8E44-4A8E-912D-58B7532734FC}" type="presParOf" srcId="{E870F71A-3528-4987-B177-3857FCA2D279}" destId="{9939A0C9-A0FD-41E1-9E0E-9058C38011F4}" srcOrd="2" destOrd="0" presId="urn:microsoft.com/office/officeart/2008/layout/VerticalAccentList"/>
    <dgm:cxn modelId="{F2EA0CD2-04BE-4FF7-B162-6F1A894DA6B7}" type="presParOf" srcId="{E870F71A-3528-4987-B177-3857FCA2D279}" destId="{18652C83-3663-48DB-8708-7FBF2D0BFF8B}" srcOrd="3" destOrd="0" presId="urn:microsoft.com/office/officeart/2008/layout/VerticalAccentList"/>
    <dgm:cxn modelId="{9384A11A-E8D4-473A-8F40-5FEF76511E2B}" type="presParOf" srcId="{E870F71A-3528-4987-B177-3857FCA2D279}" destId="{A4785886-BE2B-4E70-A050-C4DFCF646604}" srcOrd="4" destOrd="0" presId="urn:microsoft.com/office/officeart/2008/layout/VerticalAccentList"/>
    <dgm:cxn modelId="{575C0A6E-BFE7-4F6D-B522-A85A3AB21276}" type="presParOf" srcId="{E870F71A-3528-4987-B177-3857FCA2D279}" destId="{3BA81992-607A-4A4D-AA30-A4A4DDE792FF}" srcOrd="5" destOrd="0" presId="urn:microsoft.com/office/officeart/2008/layout/VerticalAccentList"/>
    <dgm:cxn modelId="{6ADE604B-92B1-4960-9B4A-FBC04FC139F1}" type="presParOf" srcId="{E870F71A-3528-4987-B177-3857FCA2D279}" destId="{12D0838F-020C-4E44-AA6D-B7B7DCAE8DE5}" srcOrd="6" destOrd="0" presId="urn:microsoft.com/office/officeart/2008/layout/VerticalAccentList"/>
    <dgm:cxn modelId="{410A100F-38DE-425F-8CFE-884B23CF3101}" type="presParOf" srcId="{E870F71A-3528-4987-B177-3857FCA2D279}" destId="{B54C7073-B3B9-419C-86E1-6D3AA0390A36}" srcOrd="7" destOrd="0" presId="urn:microsoft.com/office/officeart/2008/layout/VerticalAccent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6AD3BAA-9012-48AF-8113-54AD8DB43514}" type="doc">
      <dgm:prSet loTypeId="urn:microsoft.com/office/officeart/2005/8/layout/vList2" loCatId="list" qsTypeId="urn:microsoft.com/office/officeart/2005/8/quickstyle/simple4" qsCatId="simple" csTypeId="urn:microsoft.com/office/officeart/2005/8/colors/colorful1" csCatId="colorful" phldr="1"/>
      <dgm:spPr/>
      <dgm:t>
        <a:bodyPr/>
        <a:lstStyle/>
        <a:p>
          <a:endParaRPr lang="zh-CN" altLang="en-US"/>
        </a:p>
      </dgm:t>
    </dgm:pt>
    <dgm:pt modelId="{09FEEF98-66D8-4266-9535-59667BCA2E50}">
      <dgm:prSet phldrT="[文本]"/>
      <dgm:spPr/>
      <dgm:t>
        <a:bodyPr/>
        <a:lstStyle/>
        <a:p>
          <a:r>
            <a:rPr lang="en-US" altLang="zh-CN" dirty="0">
              <a:latin typeface="+mj-ea"/>
              <a:ea typeface="+mj-ea"/>
            </a:rPr>
            <a:t>1.</a:t>
          </a:r>
          <a:r>
            <a:rPr lang="zh-CN" altLang="en-US" dirty="0">
              <a:latin typeface="+mj-ea"/>
              <a:ea typeface="+mj-ea"/>
            </a:rPr>
            <a:t>整体工作计划</a:t>
          </a:r>
        </a:p>
      </dgm:t>
    </dgm:pt>
    <dgm:pt modelId="{35E14190-AB40-4262-B0CF-E04C6237AF31}" type="parTrans" cxnId="{F0835E1B-2744-471F-A7E0-D375508D0963}">
      <dgm:prSet/>
      <dgm:spPr/>
      <dgm:t>
        <a:bodyPr/>
        <a:lstStyle/>
        <a:p>
          <a:endParaRPr lang="zh-CN" altLang="en-US"/>
        </a:p>
      </dgm:t>
    </dgm:pt>
    <dgm:pt modelId="{966F489E-DF38-4411-A6CE-B582D9B78FDA}" type="sibTrans" cxnId="{F0835E1B-2744-471F-A7E0-D375508D0963}">
      <dgm:prSet/>
      <dgm:spPr/>
      <dgm:t>
        <a:bodyPr/>
        <a:lstStyle/>
        <a:p>
          <a:endParaRPr lang="zh-CN" altLang="en-US"/>
        </a:p>
      </dgm:t>
    </dgm:pt>
    <dgm:pt modelId="{ED717D3C-12D7-4C82-9A24-C9144B86E759}">
      <dgm:prSet phldrT="[文本]"/>
      <dgm:spPr>
        <a:solidFill>
          <a:schemeClr val="bg1">
            <a:lumMod val="65000"/>
          </a:schemeClr>
        </a:solidFill>
      </dgm:spPr>
      <dgm:t>
        <a:bodyPr/>
        <a:lstStyle/>
        <a:p>
          <a:r>
            <a:rPr lang="en-US" altLang="zh-CN" dirty="0" smtClean="0"/>
            <a:t>2.</a:t>
          </a:r>
          <a:r>
            <a:rPr lang="zh-CN" altLang="en-US" dirty="0" smtClean="0"/>
            <a:t>最新工</a:t>
          </a:r>
          <a:r>
            <a:rPr lang="zh-CN" altLang="en-US" dirty="0"/>
            <a:t>作进展</a:t>
          </a:r>
        </a:p>
      </dgm:t>
    </dgm:pt>
    <dgm:pt modelId="{A96E09E7-A8B9-4432-8311-9A7485920441}" type="parTrans" cxnId="{A51E0052-BB92-49BA-A178-3133DF96BDEE}">
      <dgm:prSet/>
      <dgm:spPr/>
      <dgm:t>
        <a:bodyPr/>
        <a:lstStyle/>
        <a:p>
          <a:endParaRPr lang="zh-CN" altLang="en-US"/>
        </a:p>
      </dgm:t>
    </dgm:pt>
    <dgm:pt modelId="{4ACC2CA2-E383-4FF3-BCA3-C6A799261913}" type="sibTrans" cxnId="{A51E0052-BB92-49BA-A178-3133DF96BDEE}">
      <dgm:prSet/>
      <dgm:spPr/>
      <dgm:t>
        <a:bodyPr/>
        <a:lstStyle/>
        <a:p>
          <a:endParaRPr lang="zh-CN" altLang="en-US"/>
        </a:p>
      </dgm:t>
    </dgm:pt>
    <dgm:pt modelId="{FE0B8CEE-7931-4C6C-ABAD-786E9B835F96}">
      <dgm:prSet/>
      <dgm:spPr>
        <a:solidFill>
          <a:schemeClr val="bg1">
            <a:lumMod val="65000"/>
          </a:schemeClr>
        </a:solidFill>
      </dgm:spPr>
      <dgm:t>
        <a:bodyPr/>
        <a:lstStyle/>
        <a:p>
          <a:r>
            <a:rPr lang="en-US" altLang="zh-CN" dirty="0" smtClean="0"/>
            <a:t>3.</a:t>
          </a:r>
          <a:r>
            <a:rPr lang="zh-CN" altLang="en-US" dirty="0" smtClean="0"/>
            <a:t>未来工作</a:t>
          </a:r>
          <a:r>
            <a:rPr lang="zh-Hans" altLang="en-US" b="0" dirty="0" smtClean="0">
              <a:latin typeface="宋体" panose="02010600030101010101" pitchFamily="2" charset="-122"/>
              <a:ea typeface="宋体" panose="02010600030101010101" pitchFamily="2" charset="-122"/>
            </a:rPr>
            <a:t>计划</a:t>
          </a:r>
          <a:endParaRPr lang="zh-CN" altLang="en-US" b="0" dirty="0">
            <a:latin typeface="宋体" panose="02010600030101010101" pitchFamily="2" charset="-122"/>
            <a:ea typeface="宋体" panose="02010600030101010101" pitchFamily="2" charset="-122"/>
          </a:endParaRPr>
        </a:p>
      </dgm:t>
    </dgm:pt>
    <dgm:pt modelId="{7E84AF53-2FA2-4DF4-96A1-DC3CD900E0A3}" type="parTrans" cxnId="{F47B8026-3A9A-40F3-B4A8-FCC0DCA6A730}">
      <dgm:prSet/>
      <dgm:spPr/>
      <dgm:t>
        <a:bodyPr/>
        <a:lstStyle/>
        <a:p>
          <a:endParaRPr lang="zh-CN" altLang="en-US"/>
        </a:p>
      </dgm:t>
    </dgm:pt>
    <dgm:pt modelId="{1FA52AE0-DFB7-42CE-A86F-60A71B16BDF1}" type="sibTrans" cxnId="{F47B8026-3A9A-40F3-B4A8-FCC0DCA6A730}">
      <dgm:prSet/>
      <dgm:spPr/>
      <dgm:t>
        <a:bodyPr/>
        <a:lstStyle/>
        <a:p>
          <a:endParaRPr lang="zh-CN" altLang="en-US"/>
        </a:p>
      </dgm:t>
    </dgm:pt>
    <dgm:pt modelId="{E31A7A90-9CD5-4F7D-BB1D-2BA0EB5BD2C5}" type="pres">
      <dgm:prSet presAssocID="{A6AD3BAA-9012-48AF-8113-54AD8DB43514}" presName="linear" presStyleCnt="0">
        <dgm:presLayoutVars>
          <dgm:animLvl val="lvl"/>
          <dgm:resizeHandles val="exact"/>
        </dgm:presLayoutVars>
      </dgm:prSet>
      <dgm:spPr/>
      <dgm:t>
        <a:bodyPr/>
        <a:lstStyle/>
        <a:p>
          <a:endParaRPr lang="zh-CN" altLang="en-US"/>
        </a:p>
      </dgm:t>
    </dgm:pt>
    <dgm:pt modelId="{D7A831F6-224E-4255-B33E-DD2359E3B625}" type="pres">
      <dgm:prSet presAssocID="{09FEEF98-66D8-4266-9535-59667BCA2E50}" presName="parentText" presStyleLbl="node1" presStyleIdx="0" presStyleCnt="3" custScaleY="64997" custLinFactNeighborX="-3960" custLinFactNeighborY="-395">
        <dgm:presLayoutVars>
          <dgm:chMax val="0"/>
          <dgm:bulletEnabled val="1"/>
        </dgm:presLayoutVars>
      </dgm:prSet>
      <dgm:spPr/>
      <dgm:t>
        <a:bodyPr/>
        <a:lstStyle/>
        <a:p>
          <a:endParaRPr lang="zh-CN" altLang="en-US"/>
        </a:p>
      </dgm:t>
    </dgm:pt>
    <dgm:pt modelId="{FBF90EA1-6824-4341-A626-EC96D220F96E}" type="pres">
      <dgm:prSet presAssocID="{966F489E-DF38-4411-A6CE-B582D9B78FDA}" presName="spacer" presStyleCnt="0"/>
      <dgm:spPr/>
    </dgm:pt>
    <dgm:pt modelId="{0BD9CFF3-BD5C-4496-A5C0-71614AF6C6BB}" type="pres">
      <dgm:prSet presAssocID="{ED717D3C-12D7-4C82-9A24-C9144B86E759}" presName="parentText" presStyleLbl="node1" presStyleIdx="1" presStyleCnt="3" custScaleY="59406" custLinFactNeighborX="-392" custLinFactNeighborY="10036">
        <dgm:presLayoutVars>
          <dgm:chMax val="0"/>
          <dgm:bulletEnabled val="1"/>
        </dgm:presLayoutVars>
      </dgm:prSet>
      <dgm:spPr/>
      <dgm:t>
        <a:bodyPr/>
        <a:lstStyle/>
        <a:p>
          <a:endParaRPr lang="zh-CN" altLang="en-US"/>
        </a:p>
      </dgm:t>
    </dgm:pt>
    <dgm:pt modelId="{464742A5-F16D-480B-AB99-23EA79FE0EF8}" type="pres">
      <dgm:prSet presAssocID="{4ACC2CA2-E383-4FF3-BCA3-C6A799261913}" presName="spacer" presStyleCnt="0"/>
      <dgm:spPr/>
    </dgm:pt>
    <dgm:pt modelId="{25B85B47-B55F-40A6-95E0-5ED6A9B870BF}" type="pres">
      <dgm:prSet presAssocID="{FE0B8CEE-7931-4C6C-ABAD-786E9B835F96}" presName="parentText" presStyleLbl="node1" presStyleIdx="2" presStyleCnt="3" custScaleY="71785" custLinFactNeighborX="739" custLinFactNeighborY="37204">
        <dgm:presLayoutVars>
          <dgm:chMax val="0"/>
          <dgm:bulletEnabled val="1"/>
        </dgm:presLayoutVars>
      </dgm:prSet>
      <dgm:spPr/>
      <dgm:t>
        <a:bodyPr/>
        <a:lstStyle/>
        <a:p>
          <a:endParaRPr lang="zh-CN" altLang="en-US"/>
        </a:p>
      </dgm:t>
    </dgm:pt>
  </dgm:ptLst>
  <dgm:cxnLst>
    <dgm:cxn modelId="{6A8094D7-980A-448F-80B7-CE69A68E13E7}" type="presOf" srcId="{09FEEF98-66D8-4266-9535-59667BCA2E50}" destId="{D7A831F6-224E-4255-B33E-DD2359E3B625}" srcOrd="0" destOrd="0" presId="urn:microsoft.com/office/officeart/2005/8/layout/vList2"/>
    <dgm:cxn modelId="{F0835E1B-2744-471F-A7E0-D375508D0963}" srcId="{A6AD3BAA-9012-48AF-8113-54AD8DB43514}" destId="{09FEEF98-66D8-4266-9535-59667BCA2E50}" srcOrd="0" destOrd="0" parTransId="{35E14190-AB40-4262-B0CF-E04C6237AF31}" sibTransId="{966F489E-DF38-4411-A6CE-B582D9B78FDA}"/>
    <dgm:cxn modelId="{3E26E228-74FB-45B4-83AA-5C475A38C449}" type="presOf" srcId="{ED717D3C-12D7-4C82-9A24-C9144B86E759}" destId="{0BD9CFF3-BD5C-4496-A5C0-71614AF6C6BB}" srcOrd="0" destOrd="0" presId="urn:microsoft.com/office/officeart/2005/8/layout/vList2"/>
    <dgm:cxn modelId="{14560BD8-FEB6-4AC3-8464-ADA742CCF85A}" type="presOf" srcId="{FE0B8CEE-7931-4C6C-ABAD-786E9B835F96}" destId="{25B85B47-B55F-40A6-95E0-5ED6A9B870BF}" srcOrd="0" destOrd="0" presId="urn:microsoft.com/office/officeart/2005/8/layout/vList2"/>
    <dgm:cxn modelId="{F47B8026-3A9A-40F3-B4A8-FCC0DCA6A730}" srcId="{A6AD3BAA-9012-48AF-8113-54AD8DB43514}" destId="{FE0B8CEE-7931-4C6C-ABAD-786E9B835F96}" srcOrd="2" destOrd="0" parTransId="{7E84AF53-2FA2-4DF4-96A1-DC3CD900E0A3}" sibTransId="{1FA52AE0-DFB7-42CE-A86F-60A71B16BDF1}"/>
    <dgm:cxn modelId="{8FA1E121-E0BB-4C7C-B3F7-9C7BDEC91ED0}" type="presOf" srcId="{A6AD3BAA-9012-48AF-8113-54AD8DB43514}" destId="{E31A7A90-9CD5-4F7D-BB1D-2BA0EB5BD2C5}" srcOrd="0" destOrd="0" presId="urn:microsoft.com/office/officeart/2005/8/layout/vList2"/>
    <dgm:cxn modelId="{A51E0052-BB92-49BA-A178-3133DF96BDEE}" srcId="{A6AD3BAA-9012-48AF-8113-54AD8DB43514}" destId="{ED717D3C-12D7-4C82-9A24-C9144B86E759}" srcOrd="1" destOrd="0" parTransId="{A96E09E7-A8B9-4432-8311-9A7485920441}" sibTransId="{4ACC2CA2-E383-4FF3-BCA3-C6A799261913}"/>
    <dgm:cxn modelId="{015AB0AF-1141-468F-A354-38E007935BA8}" type="presParOf" srcId="{E31A7A90-9CD5-4F7D-BB1D-2BA0EB5BD2C5}" destId="{D7A831F6-224E-4255-B33E-DD2359E3B625}" srcOrd="0" destOrd="0" presId="urn:microsoft.com/office/officeart/2005/8/layout/vList2"/>
    <dgm:cxn modelId="{9455221E-7F67-4245-B125-FDB600A7CEB3}" type="presParOf" srcId="{E31A7A90-9CD5-4F7D-BB1D-2BA0EB5BD2C5}" destId="{FBF90EA1-6824-4341-A626-EC96D220F96E}" srcOrd="1" destOrd="0" presId="urn:microsoft.com/office/officeart/2005/8/layout/vList2"/>
    <dgm:cxn modelId="{6B196358-F4A1-43CD-B158-84D08635275D}" type="presParOf" srcId="{E31A7A90-9CD5-4F7D-BB1D-2BA0EB5BD2C5}" destId="{0BD9CFF3-BD5C-4496-A5C0-71614AF6C6BB}" srcOrd="2" destOrd="0" presId="urn:microsoft.com/office/officeart/2005/8/layout/vList2"/>
    <dgm:cxn modelId="{DE34327E-2991-459A-B3BB-B6EEBAD25954}" type="presParOf" srcId="{E31A7A90-9CD5-4F7D-BB1D-2BA0EB5BD2C5}" destId="{464742A5-F16D-480B-AB99-23EA79FE0EF8}" srcOrd="3" destOrd="0" presId="urn:microsoft.com/office/officeart/2005/8/layout/vList2"/>
    <dgm:cxn modelId="{5434146B-E63A-457F-950A-94DB3B3F069E}" type="presParOf" srcId="{E31A7A90-9CD5-4F7D-BB1D-2BA0EB5BD2C5}" destId="{25B85B47-B55F-40A6-95E0-5ED6A9B870BF}"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6AD3BAA-9012-48AF-8113-54AD8DB43514}" type="doc">
      <dgm:prSet loTypeId="urn:microsoft.com/office/officeart/2005/8/layout/vList2" loCatId="list" qsTypeId="urn:microsoft.com/office/officeart/2005/8/quickstyle/simple4" qsCatId="simple" csTypeId="urn:microsoft.com/office/officeart/2005/8/colors/colorful1" csCatId="colorful" phldr="1"/>
      <dgm:spPr/>
      <dgm:t>
        <a:bodyPr/>
        <a:lstStyle/>
        <a:p>
          <a:endParaRPr lang="zh-CN" altLang="en-US"/>
        </a:p>
      </dgm:t>
    </dgm:pt>
    <dgm:pt modelId="{09FEEF98-66D8-4266-9535-59667BCA2E50}">
      <dgm:prSet phldrT="[文本]"/>
      <dgm:spPr>
        <a:solidFill>
          <a:schemeClr val="bg1">
            <a:lumMod val="65000"/>
          </a:schemeClr>
        </a:solidFill>
      </dgm:spPr>
      <dgm:t>
        <a:bodyPr/>
        <a:lstStyle/>
        <a:p>
          <a:r>
            <a:rPr lang="en-US" altLang="zh-CN" dirty="0">
              <a:latin typeface="+mj-ea"/>
              <a:ea typeface="+mj-ea"/>
            </a:rPr>
            <a:t>1.</a:t>
          </a:r>
          <a:r>
            <a:rPr lang="zh-CN" altLang="en-US" dirty="0">
              <a:latin typeface="+mj-ea"/>
              <a:ea typeface="+mj-ea"/>
            </a:rPr>
            <a:t>整体工作计划</a:t>
          </a:r>
        </a:p>
      </dgm:t>
    </dgm:pt>
    <dgm:pt modelId="{35E14190-AB40-4262-B0CF-E04C6237AF31}" type="parTrans" cxnId="{F0835E1B-2744-471F-A7E0-D375508D0963}">
      <dgm:prSet/>
      <dgm:spPr/>
      <dgm:t>
        <a:bodyPr/>
        <a:lstStyle/>
        <a:p>
          <a:endParaRPr lang="zh-CN" altLang="en-US"/>
        </a:p>
      </dgm:t>
    </dgm:pt>
    <dgm:pt modelId="{966F489E-DF38-4411-A6CE-B582D9B78FDA}" type="sibTrans" cxnId="{F0835E1B-2744-471F-A7E0-D375508D0963}">
      <dgm:prSet/>
      <dgm:spPr/>
      <dgm:t>
        <a:bodyPr/>
        <a:lstStyle/>
        <a:p>
          <a:endParaRPr lang="zh-CN" altLang="en-US"/>
        </a:p>
      </dgm:t>
    </dgm:pt>
    <dgm:pt modelId="{ED717D3C-12D7-4C82-9A24-C9144B86E759}">
      <dgm:prSet phldrT="[文本]"/>
      <dgm:spPr>
        <a:solidFill>
          <a:schemeClr val="accent3">
            <a:lumMod val="75000"/>
          </a:schemeClr>
        </a:solidFill>
      </dgm:spPr>
      <dgm:t>
        <a:bodyPr/>
        <a:lstStyle/>
        <a:p>
          <a:r>
            <a:rPr lang="en-US" altLang="zh-CN" dirty="0" smtClean="0"/>
            <a:t>2.</a:t>
          </a:r>
          <a:r>
            <a:rPr lang="zh-CN" altLang="en-US" dirty="0" smtClean="0"/>
            <a:t>最新工</a:t>
          </a:r>
          <a:r>
            <a:rPr lang="zh-CN" altLang="en-US" dirty="0"/>
            <a:t>作进展</a:t>
          </a:r>
        </a:p>
      </dgm:t>
    </dgm:pt>
    <dgm:pt modelId="{A96E09E7-A8B9-4432-8311-9A7485920441}" type="parTrans" cxnId="{A51E0052-BB92-49BA-A178-3133DF96BDEE}">
      <dgm:prSet/>
      <dgm:spPr/>
      <dgm:t>
        <a:bodyPr/>
        <a:lstStyle/>
        <a:p>
          <a:endParaRPr lang="zh-CN" altLang="en-US"/>
        </a:p>
      </dgm:t>
    </dgm:pt>
    <dgm:pt modelId="{4ACC2CA2-E383-4FF3-BCA3-C6A799261913}" type="sibTrans" cxnId="{A51E0052-BB92-49BA-A178-3133DF96BDEE}">
      <dgm:prSet/>
      <dgm:spPr/>
      <dgm:t>
        <a:bodyPr/>
        <a:lstStyle/>
        <a:p>
          <a:endParaRPr lang="zh-CN" altLang="en-US"/>
        </a:p>
      </dgm:t>
    </dgm:pt>
    <dgm:pt modelId="{FE0B8CEE-7931-4C6C-ABAD-786E9B835F96}">
      <dgm:prSet/>
      <dgm:spPr>
        <a:solidFill>
          <a:schemeClr val="bg1">
            <a:lumMod val="65000"/>
          </a:schemeClr>
        </a:solidFill>
      </dgm:spPr>
      <dgm:t>
        <a:bodyPr/>
        <a:lstStyle/>
        <a:p>
          <a:r>
            <a:rPr lang="en-US" altLang="zh-CN" dirty="0" smtClean="0"/>
            <a:t>3.</a:t>
          </a:r>
          <a:r>
            <a:rPr lang="zh-CN" altLang="en-US" dirty="0" smtClean="0"/>
            <a:t>未来工作</a:t>
          </a:r>
          <a:r>
            <a:rPr lang="zh-Hans" altLang="en-US" b="0" dirty="0" smtClean="0">
              <a:latin typeface="宋体" panose="02010600030101010101" pitchFamily="2" charset="-122"/>
              <a:ea typeface="宋体" panose="02010600030101010101" pitchFamily="2" charset="-122"/>
            </a:rPr>
            <a:t>计划</a:t>
          </a:r>
          <a:endParaRPr lang="zh-CN" altLang="en-US" b="0" dirty="0">
            <a:latin typeface="宋体" panose="02010600030101010101" pitchFamily="2" charset="-122"/>
            <a:ea typeface="宋体" panose="02010600030101010101" pitchFamily="2" charset="-122"/>
          </a:endParaRPr>
        </a:p>
      </dgm:t>
    </dgm:pt>
    <dgm:pt modelId="{7E84AF53-2FA2-4DF4-96A1-DC3CD900E0A3}" type="parTrans" cxnId="{F47B8026-3A9A-40F3-B4A8-FCC0DCA6A730}">
      <dgm:prSet/>
      <dgm:spPr/>
      <dgm:t>
        <a:bodyPr/>
        <a:lstStyle/>
        <a:p>
          <a:endParaRPr lang="zh-CN" altLang="en-US"/>
        </a:p>
      </dgm:t>
    </dgm:pt>
    <dgm:pt modelId="{1FA52AE0-DFB7-42CE-A86F-60A71B16BDF1}" type="sibTrans" cxnId="{F47B8026-3A9A-40F3-B4A8-FCC0DCA6A730}">
      <dgm:prSet/>
      <dgm:spPr/>
      <dgm:t>
        <a:bodyPr/>
        <a:lstStyle/>
        <a:p>
          <a:endParaRPr lang="zh-CN" altLang="en-US"/>
        </a:p>
      </dgm:t>
    </dgm:pt>
    <dgm:pt modelId="{E31A7A90-9CD5-4F7D-BB1D-2BA0EB5BD2C5}" type="pres">
      <dgm:prSet presAssocID="{A6AD3BAA-9012-48AF-8113-54AD8DB43514}" presName="linear" presStyleCnt="0">
        <dgm:presLayoutVars>
          <dgm:animLvl val="lvl"/>
          <dgm:resizeHandles val="exact"/>
        </dgm:presLayoutVars>
      </dgm:prSet>
      <dgm:spPr/>
      <dgm:t>
        <a:bodyPr/>
        <a:lstStyle/>
        <a:p>
          <a:endParaRPr lang="zh-CN" altLang="en-US"/>
        </a:p>
      </dgm:t>
    </dgm:pt>
    <dgm:pt modelId="{D7A831F6-224E-4255-B33E-DD2359E3B625}" type="pres">
      <dgm:prSet presAssocID="{09FEEF98-66D8-4266-9535-59667BCA2E50}" presName="parentText" presStyleLbl="node1" presStyleIdx="0" presStyleCnt="3" custScaleY="64997" custLinFactNeighborX="-3960" custLinFactNeighborY="-395">
        <dgm:presLayoutVars>
          <dgm:chMax val="0"/>
          <dgm:bulletEnabled val="1"/>
        </dgm:presLayoutVars>
      </dgm:prSet>
      <dgm:spPr/>
      <dgm:t>
        <a:bodyPr/>
        <a:lstStyle/>
        <a:p>
          <a:endParaRPr lang="zh-CN" altLang="en-US"/>
        </a:p>
      </dgm:t>
    </dgm:pt>
    <dgm:pt modelId="{FBF90EA1-6824-4341-A626-EC96D220F96E}" type="pres">
      <dgm:prSet presAssocID="{966F489E-DF38-4411-A6CE-B582D9B78FDA}" presName="spacer" presStyleCnt="0"/>
      <dgm:spPr/>
    </dgm:pt>
    <dgm:pt modelId="{0BD9CFF3-BD5C-4496-A5C0-71614AF6C6BB}" type="pres">
      <dgm:prSet presAssocID="{ED717D3C-12D7-4C82-9A24-C9144B86E759}" presName="parentText" presStyleLbl="node1" presStyleIdx="1" presStyleCnt="3" custScaleY="59406" custLinFactNeighborX="-392" custLinFactNeighborY="10036">
        <dgm:presLayoutVars>
          <dgm:chMax val="0"/>
          <dgm:bulletEnabled val="1"/>
        </dgm:presLayoutVars>
      </dgm:prSet>
      <dgm:spPr/>
      <dgm:t>
        <a:bodyPr/>
        <a:lstStyle/>
        <a:p>
          <a:endParaRPr lang="zh-CN" altLang="en-US"/>
        </a:p>
      </dgm:t>
    </dgm:pt>
    <dgm:pt modelId="{464742A5-F16D-480B-AB99-23EA79FE0EF8}" type="pres">
      <dgm:prSet presAssocID="{4ACC2CA2-E383-4FF3-BCA3-C6A799261913}" presName="spacer" presStyleCnt="0"/>
      <dgm:spPr/>
    </dgm:pt>
    <dgm:pt modelId="{25B85B47-B55F-40A6-95E0-5ED6A9B870BF}" type="pres">
      <dgm:prSet presAssocID="{FE0B8CEE-7931-4C6C-ABAD-786E9B835F96}" presName="parentText" presStyleLbl="node1" presStyleIdx="2" presStyleCnt="3" custScaleY="71785" custLinFactNeighborX="739" custLinFactNeighborY="37204">
        <dgm:presLayoutVars>
          <dgm:chMax val="0"/>
          <dgm:bulletEnabled val="1"/>
        </dgm:presLayoutVars>
      </dgm:prSet>
      <dgm:spPr/>
      <dgm:t>
        <a:bodyPr/>
        <a:lstStyle/>
        <a:p>
          <a:endParaRPr lang="zh-CN" altLang="en-US"/>
        </a:p>
      </dgm:t>
    </dgm:pt>
  </dgm:ptLst>
  <dgm:cxnLst>
    <dgm:cxn modelId="{B40EF9E1-F9FD-4D36-A1B2-8DF08C4D991F}" type="presOf" srcId="{ED717D3C-12D7-4C82-9A24-C9144B86E759}" destId="{0BD9CFF3-BD5C-4496-A5C0-71614AF6C6BB}" srcOrd="0" destOrd="0" presId="urn:microsoft.com/office/officeart/2005/8/layout/vList2"/>
    <dgm:cxn modelId="{F0835E1B-2744-471F-A7E0-D375508D0963}" srcId="{A6AD3BAA-9012-48AF-8113-54AD8DB43514}" destId="{09FEEF98-66D8-4266-9535-59667BCA2E50}" srcOrd="0" destOrd="0" parTransId="{35E14190-AB40-4262-B0CF-E04C6237AF31}" sibTransId="{966F489E-DF38-4411-A6CE-B582D9B78FDA}"/>
    <dgm:cxn modelId="{454A4552-C056-433D-998E-982B6328D1AD}" type="presOf" srcId="{09FEEF98-66D8-4266-9535-59667BCA2E50}" destId="{D7A831F6-224E-4255-B33E-DD2359E3B625}" srcOrd="0" destOrd="0" presId="urn:microsoft.com/office/officeart/2005/8/layout/vList2"/>
    <dgm:cxn modelId="{9F5D1B98-C132-4C88-9FB0-DB7D1FAD03D2}" type="presOf" srcId="{A6AD3BAA-9012-48AF-8113-54AD8DB43514}" destId="{E31A7A90-9CD5-4F7D-BB1D-2BA0EB5BD2C5}" srcOrd="0" destOrd="0" presId="urn:microsoft.com/office/officeart/2005/8/layout/vList2"/>
    <dgm:cxn modelId="{A51E0052-BB92-49BA-A178-3133DF96BDEE}" srcId="{A6AD3BAA-9012-48AF-8113-54AD8DB43514}" destId="{ED717D3C-12D7-4C82-9A24-C9144B86E759}" srcOrd="1" destOrd="0" parTransId="{A96E09E7-A8B9-4432-8311-9A7485920441}" sibTransId="{4ACC2CA2-E383-4FF3-BCA3-C6A799261913}"/>
    <dgm:cxn modelId="{F47B8026-3A9A-40F3-B4A8-FCC0DCA6A730}" srcId="{A6AD3BAA-9012-48AF-8113-54AD8DB43514}" destId="{FE0B8CEE-7931-4C6C-ABAD-786E9B835F96}" srcOrd="2" destOrd="0" parTransId="{7E84AF53-2FA2-4DF4-96A1-DC3CD900E0A3}" sibTransId="{1FA52AE0-DFB7-42CE-A86F-60A71B16BDF1}"/>
    <dgm:cxn modelId="{9CFF70E0-BE4E-4D5D-800E-78C4EA7C820B}" type="presOf" srcId="{FE0B8CEE-7931-4C6C-ABAD-786E9B835F96}" destId="{25B85B47-B55F-40A6-95E0-5ED6A9B870BF}" srcOrd="0" destOrd="0" presId="urn:microsoft.com/office/officeart/2005/8/layout/vList2"/>
    <dgm:cxn modelId="{3B58375B-A9AC-46EA-B5BD-27F9DCBBF32A}" type="presParOf" srcId="{E31A7A90-9CD5-4F7D-BB1D-2BA0EB5BD2C5}" destId="{D7A831F6-224E-4255-B33E-DD2359E3B625}" srcOrd="0" destOrd="0" presId="urn:microsoft.com/office/officeart/2005/8/layout/vList2"/>
    <dgm:cxn modelId="{A5B30954-ADA8-402B-B324-02E12F7A58F3}" type="presParOf" srcId="{E31A7A90-9CD5-4F7D-BB1D-2BA0EB5BD2C5}" destId="{FBF90EA1-6824-4341-A626-EC96D220F96E}" srcOrd="1" destOrd="0" presId="urn:microsoft.com/office/officeart/2005/8/layout/vList2"/>
    <dgm:cxn modelId="{36C98D9D-E880-49E1-A83B-BE4DAEC466C9}" type="presParOf" srcId="{E31A7A90-9CD5-4F7D-BB1D-2BA0EB5BD2C5}" destId="{0BD9CFF3-BD5C-4496-A5C0-71614AF6C6BB}" srcOrd="2" destOrd="0" presId="urn:microsoft.com/office/officeart/2005/8/layout/vList2"/>
    <dgm:cxn modelId="{55A55011-C7B6-48A2-92AE-E67016D6A611}" type="presParOf" srcId="{E31A7A90-9CD5-4F7D-BB1D-2BA0EB5BD2C5}" destId="{464742A5-F16D-480B-AB99-23EA79FE0EF8}" srcOrd="3" destOrd="0" presId="urn:microsoft.com/office/officeart/2005/8/layout/vList2"/>
    <dgm:cxn modelId="{DF4253AB-D11A-4B7D-A563-32829BABE9FF}" type="presParOf" srcId="{E31A7A90-9CD5-4F7D-BB1D-2BA0EB5BD2C5}" destId="{25B85B47-B55F-40A6-95E0-5ED6A9B870BF}"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34D5989-8F4D-4258-8225-B724768E9233}" type="doc">
      <dgm:prSet loTypeId="urn:microsoft.com/office/officeart/2008/layout/VerticalCurvedList" loCatId="list" qsTypeId="urn:microsoft.com/office/officeart/2005/8/quickstyle/simple1" qsCatId="simple" csTypeId="urn:microsoft.com/office/officeart/2005/8/colors/colorful2" csCatId="colorful" phldr="1"/>
      <dgm:spPr/>
      <dgm:t>
        <a:bodyPr/>
        <a:lstStyle/>
        <a:p>
          <a:endParaRPr lang="zh-CN" altLang="en-US"/>
        </a:p>
      </dgm:t>
    </dgm:pt>
    <dgm:pt modelId="{A031629A-C912-46DE-9250-B3AB97DBFEF3}">
      <dgm:prSet phldrT="[文本]" custT="1"/>
      <dgm:spPr>
        <a:solidFill>
          <a:schemeClr val="accent1">
            <a:lumMod val="75000"/>
          </a:schemeClr>
        </a:solidFill>
      </dgm:spPr>
      <dgm:t>
        <a:bodyPr/>
        <a:lstStyle/>
        <a:p>
          <a:r>
            <a:rPr lang="zh-CN" altLang="en-US" sz="2000" dirty="0" smtClean="0"/>
            <a:t>高温合金数据驱动的机器学习</a:t>
          </a:r>
          <a:endParaRPr lang="zh-CN" altLang="en-US" sz="2000" dirty="0"/>
        </a:p>
      </dgm:t>
    </dgm:pt>
    <dgm:pt modelId="{D4DB4B43-FE32-40E2-A322-C82FEF4FD8CF}" type="parTrans" cxnId="{9D5A0FE1-E111-4E5E-BF14-005848CBD399}">
      <dgm:prSet/>
      <dgm:spPr/>
      <dgm:t>
        <a:bodyPr/>
        <a:lstStyle/>
        <a:p>
          <a:endParaRPr lang="zh-CN" altLang="en-US"/>
        </a:p>
      </dgm:t>
    </dgm:pt>
    <dgm:pt modelId="{D7A9A80B-B499-4CE9-B8B6-42D8B19FB683}" type="sibTrans" cxnId="{9D5A0FE1-E111-4E5E-BF14-005848CBD399}">
      <dgm:prSet/>
      <dgm:spPr/>
      <dgm:t>
        <a:bodyPr/>
        <a:lstStyle/>
        <a:p>
          <a:endParaRPr lang="zh-CN" altLang="en-US"/>
        </a:p>
      </dgm:t>
    </dgm:pt>
    <dgm:pt modelId="{EB89F287-1E2B-4D7B-B849-A9AFDC62F93B}">
      <dgm:prSet phldrT="[文本]" custT="1"/>
      <dgm:spPr>
        <a:solidFill>
          <a:schemeClr val="bg1">
            <a:lumMod val="65000"/>
          </a:schemeClr>
        </a:solidFill>
      </dgm:spPr>
      <dgm:t>
        <a:bodyPr/>
        <a:lstStyle/>
        <a:p>
          <a:r>
            <a:rPr lang="zh-CN" altLang="en-US" sz="2400" dirty="0"/>
            <a:t>机器学习</a:t>
          </a:r>
          <a:r>
            <a:rPr lang="en-US" altLang="zh-CN" sz="2400" dirty="0"/>
            <a:t>/</a:t>
          </a:r>
          <a:r>
            <a:rPr lang="zh-CN" altLang="en-US" sz="2400" dirty="0"/>
            <a:t>数据挖掘算法研究</a:t>
          </a:r>
        </a:p>
      </dgm:t>
    </dgm:pt>
    <dgm:pt modelId="{00C42D0B-B035-453B-9E41-E8146F1CB2D7}" type="parTrans" cxnId="{DE59890B-4735-41BB-BEF5-3085338F335E}">
      <dgm:prSet/>
      <dgm:spPr/>
      <dgm:t>
        <a:bodyPr/>
        <a:lstStyle/>
        <a:p>
          <a:endParaRPr lang="zh-CN" altLang="en-US"/>
        </a:p>
      </dgm:t>
    </dgm:pt>
    <dgm:pt modelId="{0694A177-C62B-4B8C-B037-AC2CD5D826EF}" type="sibTrans" cxnId="{DE59890B-4735-41BB-BEF5-3085338F335E}">
      <dgm:prSet/>
      <dgm:spPr/>
      <dgm:t>
        <a:bodyPr/>
        <a:lstStyle/>
        <a:p>
          <a:endParaRPr lang="zh-CN" altLang="en-US"/>
        </a:p>
      </dgm:t>
    </dgm:pt>
    <dgm:pt modelId="{0C6CA62A-2507-4191-8334-84E9AE83554B}">
      <dgm:prSet phldrT="[文本]" custT="1"/>
      <dgm:spPr>
        <a:solidFill>
          <a:schemeClr val="bg1">
            <a:lumMod val="65000"/>
          </a:schemeClr>
        </a:solidFill>
      </dgm:spPr>
      <dgm:t>
        <a:bodyPr/>
        <a:lstStyle/>
        <a:p>
          <a:r>
            <a:rPr lang="zh-CN" altLang="en-US" sz="2400" dirty="0"/>
            <a:t>平台建设</a:t>
          </a:r>
          <a:endParaRPr lang="en-US" altLang="zh-CN" sz="2400" dirty="0"/>
        </a:p>
      </dgm:t>
    </dgm:pt>
    <dgm:pt modelId="{DC45ABA5-A405-4793-88D7-75BEFB225DD7}" type="parTrans" cxnId="{9222344A-F755-43E0-9BAF-F1D5A587A9DA}">
      <dgm:prSet/>
      <dgm:spPr/>
      <dgm:t>
        <a:bodyPr/>
        <a:lstStyle/>
        <a:p>
          <a:endParaRPr lang="zh-CN" altLang="en-US"/>
        </a:p>
      </dgm:t>
    </dgm:pt>
    <dgm:pt modelId="{F414A7C2-4F25-4DAE-8997-2244E8C3A188}" type="sibTrans" cxnId="{9222344A-F755-43E0-9BAF-F1D5A587A9DA}">
      <dgm:prSet/>
      <dgm:spPr/>
      <dgm:t>
        <a:bodyPr/>
        <a:lstStyle/>
        <a:p>
          <a:endParaRPr lang="zh-CN" altLang="en-US"/>
        </a:p>
      </dgm:t>
    </dgm:pt>
    <dgm:pt modelId="{1D8335C5-854C-41F0-BBC5-CB6F2B4B276F}">
      <dgm:prSet phldrT="[文本]" custT="1"/>
      <dgm:spPr>
        <a:solidFill>
          <a:schemeClr val="accent1">
            <a:lumMod val="75000"/>
          </a:schemeClr>
        </a:solidFill>
      </dgm:spPr>
      <dgm:t>
        <a:bodyPr/>
        <a:lstStyle/>
        <a:p>
          <a:r>
            <a:rPr lang="en-US" altLang="zh-CN" sz="2000" dirty="0" smtClean="0"/>
            <a:t>2.</a:t>
          </a:r>
          <a:r>
            <a:rPr lang="zh-CN" altLang="en-US" sz="2000" dirty="0" smtClean="0"/>
            <a:t>蠕变寿命预测</a:t>
          </a:r>
          <a:endParaRPr lang="zh-CN" altLang="en-US" sz="2000" dirty="0"/>
        </a:p>
      </dgm:t>
    </dgm:pt>
    <dgm:pt modelId="{667B3071-16D2-454A-8EFD-C3C605C6F01E}" type="parTrans" cxnId="{06558537-8C1E-4C6C-9412-D30802B1EC15}">
      <dgm:prSet/>
      <dgm:spPr/>
      <dgm:t>
        <a:bodyPr/>
        <a:lstStyle/>
        <a:p>
          <a:endParaRPr lang="zh-CN" altLang="en-US"/>
        </a:p>
      </dgm:t>
    </dgm:pt>
    <dgm:pt modelId="{EE7DAC60-5DA1-4806-A74D-090981DCEF33}" type="sibTrans" cxnId="{06558537-8C1E-4C6C-9412-D30802B1EC15}">
      <dgm:prSet/>
      <dgm:spPr/>
      <dgm:t>
        <a:bodyPr/>
        <a:lstStyle/>
        <a:p>
          <a:endParaRPr lang="zh-CN" altLang="en-US"/>
        </a:p>
      </dgm:t>
    </dgm:pt>
    <dgm:pt modelId="{C04A715E-97F2-46C5-8B6D-EF9E527B48E2}">
      <dgm:prSet phldrT="[文本]" custT="1"/>
      <dgm:spPr>
        <a:solidFill>
          <a:schemeClr val="bg1">
            <a:lumMod val="65000"/>
          </a:schemeClr>
        </a:solidFill>
      </dgm:spPr>
      <dgm:t>
        <a:bodyPr/>
        <a:lstStyle/>
        <a:p>
          <a:r>
            <a:rPr lang="zh-CN" altLang="en-US" sz="2400" dirty="0" smtClean="0"/>
            <a:t>基于组件的科学实验流水线</a:t>
          </a:r>
          <a:endParaRPr lang="zh-CN" altLang="en-US" sz="2400" dirty="0"/>
        </a:p>
      </dgm:t>
    </dgm:pt>
    <dgm:pt modelId="{ECDB6772-F420-43F8-BC7E-4BEDF2ADC9DD}" type="parTrans" cxnId="{0DD144EF-3E7B-43BB-87FF-07561B082CC9}">
      <dgm:prSet/>
      <dgm:spPr/>
      <dgm:t>
        <a:bodyPr/>
        <a:lstStyle/>
        <a:p>
          <a:endParaRPr lang="zh-CN" altLang="en-US"/>
        </a:p>
      </dgm:t>
    </dgm:pt>
    <dgm:pt modelId="{0E9113FE-9B99-4752-9422-271CE5637706}" type="sibTrans" cxnId="{0DD144EF-3E7B-43BB-87FF-07561B082CC9}">
      <dgm:prSet/>
      <dgm:spPr/>
      <dgm:t>
        <a:bodyPr/>
        <a:lstStyle/>
        <a:p>
          <a:endParaRPr lang="zh-CN" altLang="en-US"/>
        </a:p>
      </dgm:t>
    </dgm:pt>
    <dgm:pt modelId="{BDA55141-FE21-4C8E-9748-C2B7A8FF5995}">
      <dgm:prSet phldrT="[文本]" custT="1"/>
      <dgm:spPr>
        <a:solidFill>
          <a:schemeClr val="accent1">
            <a:lumMod val="75000"/>
          </a:schemeClr>
        </a:solidFill>
      </dgm:spPr>
      <dgm:t>
        <a:bodyPr/>
        <a:lstStyle/>
        <a:p>
          <a:r>
            <a:rPr lang="en-US" altLang="zh-CN" sz="2000" dirty="0" smtClean="0"/>
            <a:t>1.</a:t>
          </a:r>
          <a:r>
            <a:rPr lang="zh-CN" altLang="en-US" sz="2000" dirty="0" smtClean="0"/>
            <a:t>形成焓预测与寻优</a:t>
          </a:r>
          <a:endParaRPr lang="zh-CN" altLang="en-US" sz="2000" dirty="0"/>
        </a:p>
      </dgm:t>
    </dgm:pt>
    <dgm:pt modelId="{CC97B3D5-3BEA-49CB-BF79-FFDD184BE234}" type="sibTrans" cxnId="{A19E7A82-893E-47BD-8405-2C2CC3DCD704}">
      <dgm:prSet/>
      <dgm:spPr/>
      <dgm:t>
        <a:bodyPr/>
        <a:lstStyle/>
        <a:p>
          <a:endParaRPr lang="zh-CN" altLang="en-US"/>
        </a:p>
      </dgm:t>
    </dgm:pt>
    <dgm:pt modelId="{6C14CC82-BDC1-46EC-8A4D-97886A1DED0F}" type="parTrans" cxnId="{A19E7A82-893E-47BD-8405-2C2CC3DCD704}">
      <dgm:prSet/>
      <dgm:spPr/>
      <dgm:t>
        <a:bodyPr/>
        <a:lstStyle/>
        <a:p>
          <a:endParaRPr lang="zh-CN" altLang="en-US"/>
        </a:p>
      </dgm:t>
    </dgm:pt>
    <dgm:pt modelId="{777E6480-BB94-44CE-B407-D0500462E337}" type="pres">
      <dgm:prSet presAssocID="{534D5989-8F4D-4258-8225-B724768E9233}" presName="Name0" presStyleCnt="0">
        <dgm:presLayoutVars>
          <dgm:chMax val="7"/>
          <dgm:chPref val="7"/>
          <dgm:dir/>
        </dgm:presLayoutVars>
      </dgm:prSet>
      <dgm:spPr/>
      <dgm:t>
        <a:bodyPr/>
        <a:lstStyle/>
        <a:p>
          <a:endParaRPr lang="zh-CN" altLang="en-US"/>
        </a:p>
      </dgm:t>
    </dgm:pt>
    <dgm:pt modelId="{029663F2-6083-4943-A4B6-B75B1725BCEF}" type="pres">
      <dgm:prSet presAssocID="{534D5989-8F4D-4258-8225-B724768E9233}" presName="Name1" presStyleCnt="0"/>
      <dgm:spPr/>
    </dgm:pt>
    <dgm:pt modelId="{D211633A-16B4-4697-B79D-94EAD020AF0A}" type="pres">
      <dgm:prSet presAssocID="{534D5989-8F4D-4258-8225-B724768E9233}" presName="cycle" presStyleCnt="0"/>
      <dgm:spPr/>
    </dgm:pt>
    <dgm:pt modelId="{2B0DD12D-6EF4-4BF8-B02D-398F02F66379}" type="pres">
      <dgm:prSet presAssocID="{534D5989-8F4D-4258-8225-B724768E9233}" presName="srcNode" presStyleLbl="node1" presStyleIdx="0" presStyleCnt="4"/>
      <dgm:spPr/>
    </dgm:pt>
    <dgm:pt modelId="{25CC8F4A-1A1B-4C3E-B9C9-3B2A7A2D0F66}" type="pres">
      <dgm:prSet presAssocID="{534D5989-8F4D-4258-8225-B724768E9233}" presName="conn" presStyleLbl="parChTrans1D2" presStyleIdx="0" presStyleCnt="1"/>
      <dgm:spPr/>
      <dgm:t>
        <a:bodyPr/>
        <a:lstStyle/>
        <a:p>
          <a:endParaRPr lang="zh-CN" altLang="en-US"/>
        </a:p>
      </dgm:t>
    </dgm:pt>
    <dgm:pt modelId="{3901E994-EF88-4B55-B333-8B5DC2C1FE64}" type="pres">
      <dgm:prSet presAssocID="{534D5989-8F4D-4258-8225-B724768E9233}" presName="extraNode" presStyleLbl="node1" presStyleIdx="0" presStyleCnt="4"/>
      <dgm:spPr/>
    </dgm:pt>
    <dgm:pt modelId="{8EACEE7C-B326-44FB-9A91-8726F31EDF2B}" type="pres">
      <dgm:prSet presAssocID="{534D5989-8F4D-4258-8225-B724768E9233}" presName="dstNode" presStyleLbl="node1" presStyleIdx="0" presStyleCnt="4"/>
      <dgm:spPr/>
    </dgm:pt>
    <dgm:pt modelId="{4973CE0B-830B-42A8-8F41-45A257AA0B8B}" type="pres">
      <dgm:prSet presAssocID="{A031629A-C912-46DE-9250-B3AB97DBFEF3}" presName="text_1" presStyleLbl="node1" presStyleIdx="0" presStyleCnt="4" custScaleY="183627">
        <dgm:presLayoutVars>
          <dgm:bulletEnabled val="1"/>
        </dgm:presLayoutVars>
      </dgm:prSet>
      <dgm:spPr/>
      <dgm:t>
        <a:bodyPr/>
        <a:lstStyle/>
        <a:p>
          <a:endParaRPr lang="zh-CN" altLang="en-US"/>
        </a:p>
      </dgm:t>
    </dgm:pt>
    <dgm:pt modelId="{966750C1-A861-452C-9609-15612A3DFCF5}" type="pres">
      <dgm:prSet presAssocID="{A031629A-C912-46DE-9250-B3AB97DBFEF3}" presName="accent_1" presStyleCnt="0"/>
      <dgm:spPr/>
    </dgm:pt>
    <dgm:pt modelId="{2C32AA3C-C21E-444B-8009-13B7F44A3DFC}" type="pres">
      <dgm:prSet presAssocID="{A031629A-C912-46DE-9250-B3AB97DBFEF3}" presName="accentRepeatNode" presStyleLbl="solidFgAcc1" presStyleIdx="0" presStyleCnt="4" custLinFactNeighborX="20" custLinFactNeighborY="-726"/>
      <dgm:spPr>
        <a:ln>
          <a:solidFill>
            <a:schemeClr val="accent1">
              <a:lumMod val="75000"/>
            </a:schemeClr>
          </a:solidFill>
        </a:ln>
      </dgm:spPr>
      <dgm:t>
        <a:bodyPr/>
        <a:lstStyle/>
        <a:p>
          <a:endParaRPr lang="zh-CN" altLang="en-US"/>
        </a:p>
      </dgm:t>
    </dgm:pt>
    <dgm:pt modelId="{0ADD1677-4BB9-411B-9F55-C6A8BB4AEFFE}" type="pres">
      <dgm:prSet presAssocID="{EB89F287-1E2B-4D7B-B849-A9AFDC62F93B}" presName="text_2" presStyleLbl="node1" presStyleIdx="1" presStyleCnt="4">
        <dgm:presLayoutVars>
          <dgm:bulletEnabled val="1"/>
        </dgm:presLayoutVars>
      </dgm:prSet>
      <dgm:spPr/>
      <dgm:t>
        <a:bodyPr/>
        <a:lstStyle/>
        <a:p>
          <a:endParaRPr lang="zh-CN" altLang="en-US"/>
        </a:p>
      </dgm:t>
    </dgm:pt>
    <dgm:pt modelId="{A9BE9254-C053-4EAB-8F29-0CEF5AEEC494}" type="pres">
      <dgm:prSet presAssocID="{EB89F287-1E2B-4D7B-B849-A9AFDC62F93B}" presName="accent_2" presStyleCnt="0"/>
      <dgm:spPr/>
    </dgm:pt>
    <dgm:pt modelId="{D5EA4CD6-8560-493F-8996-3B38ECA26A5D}" type="pres">
      <dgm:prSet presAssocID="{EB89F287-1E2B-4D7B-B849-A9AFDC62F93B}" presName="accentRepeatNode" presStyleLbl="solidFgAcc1" presStyleIdx="1" presStyleCnt="4"/>
      <dgm:spPr/>
    </dgm:pt>
    <dgm:pt modelId="{7316F556-C1AF-4CC6-AB25-352A6D7A873C}" type="pres">
      <dgm:prSet presAssocID="{C04A715E-97F2-46C5-8B6D-EF9E527B48E2}" presName="text_3" presStyleLbl="node1" presStyleIdx="2" presStyleCnt="4">
        <dgm:presLayoutVars>
          <dgm:bulletEnabled val="1"/>
        </dgm:presLayoutVars>
      </dgm:prSet>
      <dgm:spPr/>
      <dgm:t>
        <a:bodyPr/>
        <a:lstStyle/>
        <a:p>
          <a:endParaRPr lang="zh-CN" altLang="en-US"/>
        </a:p>
      </dgm:t>
    </dgm:pt>
    <dgm:pt modelId="{97AA84E6-96FF-4CCF-9070-D356380E824C}" type="pres">
      <dgm:prSet presAssocID="{C04A715E-97F2-46C5-8B6D-EF9E527B48E2}" presName="accent_3" presStyleCnt="0"/>
      <dgm:spPr/>
    </dgm:pt>
    <dgm:pt modelId="{D73D63E8-0303-4670-B805-21CE8EE1C033}" type="pres">
      <dgm:prSet presAssocID="{C04A715E-97F2-46C5-8B6D-EF9E527B48E2}" presName="accentRepeatNode" presStyleLbl="solidFgAcc1" presStyleIdx="2" presStyleCnt="4"/>
      <dgm:spPr/>
    </dgm:pt>
    <dgm:pt modelId="{49F3C08A-059A-4944-B0BE-9FED64C38273}" type="pres">
      <dgm:prSet presAssocID="{0C6CA62A-2507-4191-8334-84E9AE83554B}" presName="text_4" presStyleLbl="node1" presStyleIdx="3" presStyleCnt="4">
        <dgm:presLayoutVars>
          <dgm:bulletEnabled val="1"/>
        </dgm:presLayoutVars>
      </dgm:prSet>
      <dgm:spPr/>
      <dgm:t>
        <a:bodyPr/>
        <a:lstStyle/>
        <a:p>
          <a:endParaRPr lang="zh-CN" altLang="en-US"/>
        </a:p>
      </dgm:t>
    </dgm:pt>
    <dgm:pt modelId="{31FCCC1D-41B1-4F4D-AD60-B8479B1A58C5}" type="pres">
      <dgm:prSet presAssocID="{0C6CA62A-2507-4191-8334-84E9AE83554B}" presName="accent_4" presStyleCnt="0"/>
      <dgm:spPr/>
    </dgm:pt>
    <dgm:pt modelId="{FB11C3B6-15A0-4B21-BFB5-81361BF8D49D}" type="pres">
      <dgm:prSet presAssocID="{0C6CA62A-2507-4191-8334-84E9AE83554B}" presName="accentRepeatNode" presStyleLbl="solidFgAcc1" presStyleIdx="3" presStyleCnt="4"/>
      <dgm:spPr/>
      <dgm:t>
        <a:bodyPr/>
        <a:lstStyle/>
        <a:p>
          <a:endParaRPr lang="zh-CN" altLang="en-US"/>
        </a:p>
      </dgm:t>
    </dgm:pt>
  </dgm:ptLst>
  <dgm:cxnLst>
    <dgm:cxn modelId="{B23C5699-F814-4626-AF2C-44B1CED36E80}" type="presOf" srcId="{EB89F287-1E2B-4D7B-B849-A9AFDC62F93B}" destId="{0ADD1677-4BB9-411B-9F55-C6A8BB4AEFFE}" srcOrd="0" destOrd="0" presId="urn:microsoft.com/office/officeart/2008/layout/VerticalCurvedList"/>
    <dgm:cxn modelId="{A19E7A82-893E-47BD-8405-2C2CC3DCD704}" srcId="{A031629A-C912-46DE-9250-B3AB97DBFEF3}" destId="{BDA55141-FE21-4C8E-9748-C2B7A8FF5995}" srcOrd="0" destOrd="0" parTransId="{6C14CC82-BDC1-46EC-8A4D-97886A1DED0F}" sibTransId="{CC97B3D5-3BEA-49CB-BF79-FFDD184BE234}"/>
    <dgm:cxn modelId="{9222344A-F755-43E0-9BAF-F1D5A587A9DA}" srcId="{534D5989-8F4D-4258-8225-B724768E9233}" destId="{0C6CA62A-2507-4191-8334-84E9AE83554B}" srcOrd="3" destOrd="0" parTransId="{DC45ABA5-A405-4793-88D7-75BEFB225DD7}" sibTransId="{F414A7C2-4F25-4DAE-8997-2244E8C3A188}"/>
    <dgm:cxn modelId="{0DD144EF-3E7B-43BB-87FF-07561B082CC9}" srcId="{534D5989-8F4D-4258-8225-B724768E9233}" destId="{C04A715E-97F2-46C5-8B6D-EF9E527B48E2}" srcOrd="2" destOrd="0" parTransId="{ECDB6772-F420-43F8-BC7E-4BEDF2ADC9DD}" sibTransId="{0E9113FE-9B99-4752-9422-271CE5637706}"/>
    <dgm:cxn modelId="{14F34098-7C75-4FB9-89B7-39E74EC29862}" type="presOf" srcId="{1D8335C5-854C-41F0-BBC5-CB6F2B4B276F}" destId="{4973CE0B-830B-42A8-8F41-45A257AA0B8B}" srcOrd="0" destOrd="2" presId="urn:microsoft.com/office/officeart/2008/layout/VerticalCurvedList"/>
    <dgm:cxn modelId="{F1525545-CD64-4EE9-BE2A-4186D24D53B5}" type="presOf" srcId="{BDA55141-FE21-4C8E-9748-C2B7A8FF5995}" destId="{4973CE0B-830B-42A8-8F41-45A257AA0B8B}" srcOrd="0" destOrd="1" presId="urn:microsoft.com/office/officeart/2008/layout/VerticalCurvedList"/>
    <dgm:cxn modelId="{BCA8D54D-6A99-4969-BCD4-D9C78BA22BCE}" type="presOf" srcId="{C04A715E-97F2-46C5-8B6D-EF9E527B48E2}" destId="{7316F556-C1AF-4CC6-AB25-352A6D7A873C}" srcOrd="0" destOrd="0" presId="urn:microsoft.com/office/officeart/2008/layout/VerticalCurvedList"/>
    <dgm:cxn modelId="{9D5A0FE1-E111-4E5E-BF14-005848CBD399}" srcId="{534D5989-8F4D-4258-8225-B724768E9233}" destId="{A031629A-C912-46DE-9250-B3AB97DBFEF3}" srcOrd="0" destOrd="0" parTransId="{D4DB4B43-FE32-40E2-A322-C82FEF4FD8CF}" sibTransId="{D7A9A80B-B499-4CE9-B8B6-42D8B19FB683}"/>
    <dgm:cxn modelId="{66013809-FA39-496D-A07D-DC40BA6173AD}" type="presOf" srcId="{534D5989-8F4D-4258-8225-B724768E9233}" destId="{777E6480-BB94-44CE-B407-D0500462E337}" srcOrd="0" destOrd="0" presId="urn:microsoft.com/office/officeart/2008/layout/VerticalCurvedList"/>
    <dgm:cxn modelId="{DE59890B-4735-41BB-BEF5-3085338F335E}" srcId="{534D5989-8F4D-4258-8225-B724768E9233}" destId="{EB89F287-1E2B-4D7B-B849-A9AFDC62F93B}" srcOrd="1" destOrd="0" parTransId="{00C42D0B-B035-453B-9E41-E8146F1CB2D7}" sibTransId="{0694A177-C62B-4B8C-B037-AC2CD5D826EF}"/>
    <dgm:cxn modelId="{06558537-8C1E-4C6C-9412-D30802B1EC15}" srcId="{A031629A-C912-46DE-9250-B3AB97DBFEF3}" destId="{1D8335C5-854C-41F0-BBC5-CB6F2B4B276F}" srcOrd="1" destOrd="0" parTransId="{667B3071-16D2-454A-8EFD-C3C605C6F01E}" sibTransId="{EE7DAC60-5DA1-4806-A74D-090981DCEF33}"/>
    <dgm:cxn modelId="{2EE43CDA-3D9B-4CD3-9745-64BE2DD17654}" type="presOf" srcId="{CC97B3D5-3BEA-49CB-BF79-FFDD184BE234}" destId="{25CC8F4A-1A1B-4C3E-B9C9-3B2A7A2D0F66}" srcOrd="0" destOrd="0" presId="urn:microsoft.com/office/officeart/2008/layout/VerticalCurvedList"/>
    <dgm:cxn modelId="{BE7C16F8-B0B9-4468-8772-5B033E5C2BB4}" type="presOf" srcId="{0C6CA62A-2507-4191-8334-84E9AE83554B}" destId="{49F3C08A-059A-4944-B0BE-9FED64C38273}" srcOrd="0" destOrd="0" presId="urn:microsoft.com/office/officeart/2008/layout/VerticalCurvedList"/>
    <dgm:cxn modelId="{EB83416C-9B6B-4D07-AEFF-CB8B97C7BF65}" type="presOf" srcId="{A031629A-C912-46DE-9250-B3AB97DBFEF3}" destId="{4973CE0B-830B-42A8-8F41-45A257AA0B8B}" srcOrd="0" destOrd="0" presId="urn:microsoft.com/office/officeart/2008/layout/VerticalCurvedList"/>
    <dgm:cxn modelId="{0539F1D7-6EF3-47AC-AEAF-4B816ECA5D6F}" type="presParOf" srcId="{777E6480-BB94-44CE-B407-D0500462E337}" destId="{029663F2-6083-4943-A4B6-B75B1725BCEF}" srcOrd="0" destOrd="0" presId="urn:microsoft.com/office/officeart/2008/layout/VerticalCurvedList"/>
    <dgm:cxn modelId="{63B8C82F-278A-4B3F-9FF1-4F75511EFA86}" type="presParOf" srcId="{029663F2-6083-4943-A4B6-B75B1725BCEF}" destId="{D211633A-16B4-4697-B79D-94EAD020AF0A}" srcOrd="0" destOrd="0" presId="urn:microsoft.com/office/officeart/2008/layout/VerticalCurvedList"/>
    <dgm:cxn modelId="{C81BCBDB-AA13-4F51-81B6-CBFCCB0DA9E5}" type="presParOf" srcId="{D211633A-16B4-4697-B79D-94EAD020AF0A}" destId="{2B0DD12D-6EF4-4BF8-B02D-398F02F66379}" srcOrd="0" destOrd="0" presId="urn:microsoft.com/office/officeart/2008/layout/VerticalCurvedList"/>
    <dgm:cxn modelId="{206E33E2-23C3-4591-A009-2D8BB8767C72}" type="presParOf" srcId="{D211633A-16B4-4697-B79D-94EAD020AF0A}" destId="{25CC8F4A-1A1B-4C3E-B9C9-3B2A7A2D0F66}" srcOrd="1" destOrd="0" presId="urn:microsoft.com/office/officeart/2008/layout/VerticalCurvedList"/>
    <dgm:cxn modelId="{D2FB7BAB-290E-4684-AC00-1E8405954C61}" type="presParOf" srcId="{D211633A-16B4-4697-B79D-94EAD020AF0A}" destId="{3901E994-EF88-4B55-B333-8B5DC2C1FE64}" srcOrd="2" destOrd="0" presId="urn:microsoft.com/office/officeart/2008/layout/VerticalCurvedList"/>
    <dgm:cxn modelId="{CC95E1E6-C81F-40CB-9A0F-8B916C88DC0D}" type="presParOf" srcId="{D211633A-16B4-4697-B79D-94EAD020AF0A}" destId="{8EACEE7C-B326-44FB-9A91-8726F31EDF2B}" srcOrd="3" destOrd="0" presId="urn:microsoft.com/office/officeart/2008/layout/VerticalCurvedList"/>
    <dgm:cxn modelId="{6E414FBE-96D0-42BB-B2E1-CE3909D2EF17}" type="presParOf" srcId="{029663F2-6083-4943-A4B6-B75B1725BCEF}" destId="{4973CE0B-830B-42A8-8F41-45A257AA0B8B}" srcOrd="1" destOrd="0" presId="urn:microsoft.com/office/officeart/2008/layout/VerticalCurvedList"/>
    <dgm:cxn modelId="{278EC919-F474-40A5-BDF0-5870B1CA0722}" type="presParOf" srcId="{029663F2-6083-4943-A4B6-B75B1725BCEF}" destId="{966750C1-A861-452C-9609-15612A3DFCF5}" srcOrd="2" destOrd="0" presId="urn:microsoft.com/office/officeart/2008/layout/VerticalCurvedList"/>
    <dgm:cxn modelId="{68489FDA-8BAD-468D-9F5F-FC63F511D5F6}" type="presParOf" srcId="{966750C1-A861-452C-9609-15612A3DFCF5}" destId="{2C32AA3C-C21E-444B-8009-13B7F44A3DFC}" srcOrd="0" destOrd="0" presId="urn:microsoft.com/office/officeart/2008/layout/VerticalCurvedList"/>
    <dgm:cxn modelId="{FEBFA615-595C-4463-8178-FE116A7393A2}" type="presParOf" srcId="{029663F2-6083-4943-A4B6-B75B1725BCEF}" destId="{0ADD1677-4BB9-411B-9F55-C6A8BB4AEFFE}" srcOrd="3" destOrd="0" presId="urn:microsoft.com/office/officeart/2008/layout/VerticalCurvedList"/>
    <dgm:cxn modelId="{58186C92-A2DA-4931-9876-A13C508AF332}" type="presParOf" srcId="{029663F2-6083-4943-A4B6-B75B1725BCEF}" destId="{A9BE9254-C053-4EAB-8F29-0CEF5AEEC494}" srcOrd="4" destOrd="0" presId="urn:microsoft.com/office/officeart/2008/layout/VerticalCurvedList"/>
    <dgm:cxn modelId="{4EE1068D-0276-43E4-AF47-37B46966B9AC}" type="presParOf" srcId="{A9BE9254-C053-4EAB-8F29-0CEF5AEEC494}" destId="{D5EA4CD6-8560-493F-8996-3B38ECA26A5D}" srcOrd="0" destOrd="0" presId="urn:microsoft.com/office/officeart/2008/layout/VerticalCurvedList"/>
    <dgm:cxn modelId="{80924C6A-707C-42C9-928C-45C0F6C78382}" type="presParOf" srcId="{029663F2-6083-4943-A4B6-B75B1725BCEF}" destId="{7316F556-C1AF-4CC6-AB25-352A6D7A873C}" srcOrd="5" destOrd="0" presId="urn:microsoft.com/office/officeart/2008/layout/VerticalCurvedList"/>
    <dgm:cxn modelId="{6C0607F2-92C9-40FF-8E1D-76F979A219F5}" type="presParOf" srcId="{029663F2-6083-4943-A4B6-B75B1725BCEF}" destId="{97AA84E6-96FF-4CCF-9070-D356380E824C}" srcOrd="6" destOrd="0" presId="urn:microsoft.com/office/officeart/2008/layout/VerticalCurvedList"/>
    <dgm:cxn modelId="{FA40FF2E-4434-47ED-B1A9-B33E129F7F69}" type="presParOf" srcId="{97AA84E6-96FF-4CCF-9070-D356380E824C}" destId="{D73D63E8-0303-4670-B805-21CE8EE1C033}" srcOrd="0" destOrd="0" presId="urn:microsoft.com/office/officeart/2008/layout/VerticalCurvedList"/>
    <dgm:cxn modelId="{5108A49B-04C5-4AAD-A0EE-EB5BB6AC2822}" type="presParOf" srcId="{029663F2-6083-4943-A4B6-B75B1725BCEF}" destId="{49F3C08A-059A-4944-B0BE-9FED64C38273}" srcOrd="7" destOrd="0" presId="urn:microsoft.com/office/officeart/2008/layout/VerticalCurvedList"/>
    <dgm:cxn modelId="{5D36E364-3C77-4BBC-9029-7C241817A2E9}" type="presParOf" srcId="{029663F2-6083-4943-A4B6-B75B1725BCEF}" destId="{31FCCC1D-41B1-4F4D-AD60-B8479B1A58C5}" srcOrd="8" destOrd="0" presId="urn:microsoft.com/office/officeart/2008/layout/VerticalCurvedList"/>
    <dgm:cxn modelId="{EBC33A2D-57DA-4AF9-A5FB-6E8A21934155}" type="presParOf" srcId="{31FCCC1D-41B1-4F4D-AD60-B8479B1A58C5}" destId="{FB11C3B6-15A0-4B21-BFB5-81361BF8D49D}"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0B8D362-1369-46D1-A9B2-79AAD6D0E56A}" type="doc">
      <dgm:prSet loTypeId="urn:microsoft.com/office/officeart/2005/8/layout/hProcess11" loCatId="process" qsTypeId="urn:microsoft.com/office/officeart/2005/8/quickstyle/simple1" qsCatId="simple" csTypeId="urn:microsoft.com/office/officeart/2005/8/colors/colorful5" csCatId="colorful" phldr="1"/>
      <dgm:spPr/>
      <dgm:t>
        <a:bodyPr/>
        <a:lstStyle/>
        <a:p>
          <a:endParaRPr lang="zh-CN" altLang="en-US"/>
        </a:p>
      </dgm:t>
    </dgm:pt>
    <dgm:pt modelId="{2119683C-B8DF-4950-9055-BA0CBAD59E7B}">
      <dgm:prSet phldrT="[文本]" custT="1"/>
      <dgm:spPr/>
      <dgm:t>
        <a:bodyPr/>
        <a:lstStyle/>
        <a:p>
          <a:r>
            <a:rPr lang="zh-CN" altLang="en-US" sz="1800" b="1" dirty="0" smtClean="0"/>
            <a:t>鲁老师团队工作</a:t>
          </a:r>
          <a:endParaRPr lang="zh-CN" altLang="en-US" sz="1800" b="1" dirty="0"/>
        </a:p>
      </dgm:t>
    </dgm:pt>
    <dgm:pt modelId="{7DBD90A6-2141-4D21-9878-5117A3E98490}" type="parTrans" cxnId="{C155EA6A-586A-450E-A749-8769DDFB637F}">
      <dgm:prSet/>
      <dgm:spPr/>
      <dgm:t>
        <a:bodyPr/>
        <a:lstStyle/>
        <a:p>
          <a:endParaRPr lang="zh-CN" altLang="en-US"/>
        </a:p>
      </dgm:t>
    </dgm:pt>
    <dgm:pt modelId="{97B1819C-09AD-4948-8F08-9C03ED9F0DEA}" type="sibTrans" cxnId="{C155EA6A-586A-450E-A749-8769DDFB637F}">
      <dgm:prSet/>
      <dgm:spPr/>
      <dgm:t>
        <a:bodyPr/>
        <a:lstStyle/>
        <a:p>
          <a:endParaRPr lang="zh-CN" altLang="en-US"/>
        </a:p>
      </dgm:t>
    </dgm:pt>
    <dgm:pt modelId="{C16CBB46-8640-4C94-9DE6-6A1AEFA94F59}">
      <dgm:prSet phldrT="[文本]" custT="1"/>
      <dgm:spPr/>
      <dgm:t>
        <a:bodyPr/>
        <a:lstStyle/>
        <a:p>
          <a:r>
            <a:rPr lang="zh-CN" altLang="en-US" sz="1800" b="1" dirty="0" smtClean="0"/>
            <a:t>刘老师团队工作</a:t>
          </a:r>
          <a:endParaRPr lang="zh-CN" altLang="en-US" sz="1800" b="1" dirty="0"/>
        </a:p>
      </dgm:t>
    </dgm:pt>
    <dgm:pt modelId="{2F971F7A-2132-4EAB-97C0-982778E80A94}" type="parTrans" cxnId="{E4407809-B458-45ED-B369-1B6D5AAACFE7}">
      <dgm:prSet/>
      <dgm:spPr/>
      <dgm:t>
        <a:bodyPr/>
        <a:lstStyle/>
        <a:p>
          <a:endParaRPr lang="zh-CN" altLang="en-US"/>
        </a:p>
      </dgm:t>
    </dgm:pt>
    <dgm:pt modelId="{70FE3321-7D8C-4256-9A78-6976341BD655}" type="sibTrans" cxnId="{E4407809-B458-45ED-B369-1B6D5AAACFE7}">
      <dgm:prSet/>
      <dgm:spPr/>
      <dgm:t>
        <a:bodyPr/>
        <a:lstStyle/>
        <a:p>
          <a:endParaRPr lang="zh-CN" altLang="en-US"/>
        </a:p>
      </dgm:t>
    </dgm:pt>
    <dgm:pt modelId="{A11C857B-8BDA-44C6-9821-9345045085CE}" type="pres">
      <dgm:prSet presAssocID="{10B8D362-1369-46D1-A9B2-79AAD6D0E56A}" presName="Name0" presStyleCnt="0">
        <dgm:presLayoutVars>
          <dgm:dir/>
          <dgm:resizeHandles val="exact"/>
        </dgm:presLayoutVars>
      </dgm:prSet>
      <dgm:spPr/>
      <dgm:t>
        <a:bodyPr/>
        <a:lstStyle/>
        <a:p>
          <a:endParaRPr lang="zh-CN" altLang="en-US"/>
        </a:p>
      </dgm:t>
    </dgm:pt>
    <dgm:pt modelId="{F8028DA1-F9EC-4281-8038-05371F6F17FC}" type="pres">
      <dgm:prSet presAssocID="{10B8D362-1369-46D1-A9B2-79AAD6D0E56A}" presName="arrow" presStyleLbl="bgShp" presStyleIdx="0" presStyleCnt="1" custScaleX="100000" custScaleY="95079"/>
      <dgm:spPr/>
    </dgm:pt>
    <dgm:pt modelId="{2571DC56-A250-426D-9ED7-C32BA930468B}" type="pres">
      <dgm:prSet presAssocID="{10B8D362-1369-46D1-A9B2-79AAD6D0E56A}" presName="points" presStyleCnt="0"/>
      <dgm:spPr/>
    </dgm:pt>
    <dgm:pt modelId="{D0687C06-BD36-4095-8DA0-0EB383703ED1}" type="pres">
      <dgm:prSet presAssocID="{2119683C-B8DF-4950-9055-BA0CBAD59E7B}" presName="compositeA" presStyleCnt="0"/>
      <dgm:spPr/>
    </dgm:pt>
    <dgm:pt modelId="{32AA002E-33C6-4B0D-9A8A-5FD662805865}" type="pres">
      <dgm:prSet presAssocID="{2119683C-B8DF-4950-9055-BA0CBAD59E7B}" presName="textA" presStyleLbl="revTx" presStyleIdx="0" presStyleCnt="2" custLinFactNeighborX="-1700" custLinFactNeighborY="65406">
        <dgm:presLayoutVars>
          <dgm:bulletEnabled val="1"/>
        </dgm:presLayoutVars>
      </dgm:prSet>
      <dgm:spPr/>
      <dgm:t>
        <a:bodyPr/>
        <a:lstStyle/>
        <a:p>
          <a:endParaRPr lang="zh-CN" altLang="en-US"/>
        </a:p>
      </dgm:t>
    </dgm:pt>
    <dgm:pt modelId="{C5C63CE1-00F3-46B1-9412-F03D4A0130E8}" type="pres">
      <dgm:prSet presAssocID="{2119683C-B8DF-4950-9055-BA0CBAD59E7B}" presName="circleA" presStyleLbl="node1" presStyleIdx="0" presStyleCnt="2"/>
      <dgm:spPr/>
    </dgm:pt>
    <dgm:pt modelId="{77227629-464C-45C7-AC29-8A7822CCCCC4}" type="pres">
      <dgm:prSet presAssocID="{2119683C-B8DF-4950-9055-BA0CBAD59E7B}" presName="spaceA" presStyleCnt="0"/>
      <dgm:spPr/>
    </dgm:pt>
    <dgm:pt modelId="{51017E93-C2E3-471C-8525-F09CD97C13DE}" type="pres">
      <dgm:prSet presAssocID="{97B1819C-09AD-4948-8F08-9C03ED9F0DEA}" presName="space" presStyleCnt="0"/>
      <dgm:spPr/>
    </dgm:pt>
    <dgm:pt modelId="{F852B43C-AACC-4606-9FBA-77B5FBC96623}" type="pres">
      <dgm:prSet presAssocID="{C16CBB46-8640-4C94-9DE6-6A1AEFA94F59}" presName="compositeB" presStyleCnt="0"/>
      <dgm:spPr/>
    </dgm:pt>
    <dgm:pt modelId="{D4C13224-750C-42E8-BF3F-AA44EE4E28B9}" type="pres">
      <dgm:prSet presAssocID="{C16CBB46-8640-4C94-9DE6-6A1AEFA94F59}" presName="textB" presStyleLbl="revTx" presStyleIdx="1" presStyleCnt="2" custLinFactNeighborX="2954" custLinFactNeighborY="-57953">
        <dgm:presLayoutVars>
          <dgm:bulletEnabled val="1"/>
        </dgm:presLayoutVars>
      </dgm:prSet>
      <dgm:spPr/>
      <dgm:t>
        <a:bodyPr/>
        <a:lstStyle/>
        <a:p>
          <a:endParaRPr lang="zh-CN" altLang="en-US"/>
        </a:p>
      </dgm:t>
    </dgm:pt>
    <dgm:pt modelId="{436D2E8C-3BEA-4108-A482-9FE8D6B1742B}" type="pres">
      <dgm:prSet presAssocID="{C16CBB46-8640-4C94-9DE6-6A1AEFA94F59}" presName="circleB" presStyleLbl="node1" presStyleIdx="1" presStyleCnt="2"/>
      <dgm:spPr/>
    </dgm:pt>
    <dgm:pt modelId="{F859B235-A02F-4C70-9D90-DD5A1C1F2113}" type="pres">
      <dgm:prSet presAssocID="{C16CBB46-8640-4C94-9DE6-6A1AEFA94F59}" presName="spaceB" presStyleCnt="0"/>
      <dgm:spPr/>
    </dgm:pt>
  </dgm:ptLst>
  <dgm:cxnLst>
    <dgm:cxn modelId="{E4407809-B458-45ED-B369-1B6D5AAACFE7}" srcId="{10B8D362-1369-46D1-A9B2-79AAD6D0E56A}" destId="{C16CBB46-8640-4C94-9DE6-6A1AEFA94F59}" srcOrd="1" destOrd="0" parTransId="{2F971F7A-2132-4EAB-97C0-982778E80A94}" sibTransId="{70FE3321-7D8C-4256-9A78-6976341BD655}"/>
    <dgm:cxn modelId="{04FC4CD3-0DC5-4389-AB1D-4E9957E1EEA6}" type="presOf" srcId="{10B8D362-1369-46D1-A9B2-79AAD6D0E56A}" destId="{A11C857B-8BDA-44C6-9821-9345045085CE}" srcOrd="0" destOrd="0" presId="urn:microsoft.com/office/officeart/2005/8/layout/hProcess11"/>
    <dgm:cxn modelId="{FD1965A6-CE13-4838-AAAF-83D669CC62AA}" type="presOf" srcId="{2119683C-B8DF-4950-9055-BA0CBAD59E7B}" destId="{32AA002E-33C6-4B0D-9A8A-5FD662805865}" srcOrd="0" destOrd="0" presId="urn:microsoft.com/office/officeart/2005/8/layout/hProcess11"/>
    <dgm:cxn modelId="{C155EA6A-586A-450E-A749-8769DDFB637F}" srcId="{10B8D362-1369-46D1-A9B2-79AAD6D0E56A}" destId="{2119683C-B8DF-4950-9055-BA0CBAD59E7B}" srcOrd="0" destOrd="0" parTransId="{7DBD90A6-2141-4D21-9878-5117A3E98490}" sibTransId="{97B1819C-09AD-4948-8F08-9C03ED9F0DEA}"/>
    <dgm:cxn modelId="{E66CFA06-F290-4238-9683-8B4456E11339}" type="presOf" srcId="{C16CBB46-8640-4C94-9DE6-6A1AEFA94F59}" destId="{D4C13224-750C-42E8-BF3F-AA44EE4E28B9}" srcOrd="0" destOrd="0" presId="urn:microsoft.com/office/officeart/2005/8/layout/hProcess11"/>
    <dgm:cxn modelId="{3C6CE961-F1B4-471F-9212-6F9C690841AF}" type="presParOf" srcId="{A11C857B-8BDA-44C6-9821-9345045085CE}" destId="{F8028DA1-F9EC-4281-8038-05371F6F17FC}" srcOrd="0" destOrd="0" presId="urn:microsoft.com/office/officeart/2005/8/layout/hProcess11"/>
    <dgm:cxn modelId="{B20B2BF8-B482-4BB2-A31C-B386044D3A41}" type="presParOf" srcId="{A11C857B-8BDA-44C6-9821-9345045085CE}" destId="{2571DC56-A250-426D-9ED7-C32BA930468B}" srcOrd="1" destOrd="0" presId="urn:microsoft.com/office/officeart/2005/8/layout/hProcess11"/>
    <dgm:cxn modelId="{4433310A-DD7B-41ED-BCEE-DC1CD4E8603A}" type="presParOf" srcId="{2571DC56-A250-426D-9ED7-C32BA930468B}" destId="{D0687C06-BD36-4095-8DA0-0EB383703ED1}" srcOrd="0" destOrd="0" presId="urn:microsoft.com/office/officeart/2005/8/layout/hProcess11"/>
    <dgm:cxn modelId="{AE31277D-5156-457B-97F9-CEABE3EA7A9B}" type="presParOf" srcId="{D0687C06-BD36-4095-8DA0-0EB383703ED1}" destId="{32AA002E-33C6-4B0D-9A8A-5FD662805865}" srcOrd="0" destOrd="0" presId="urn:microsoft.com/office/officeart/2005/8/layout/hProcess11"/>
    <dgm:cxn modelId="{007E4478-6251-4164-8724-C2764DC74AEA}" type="presParOf" srcId="{D0687C06-BD36-4095-8DA0-0EB383703ED1}" destId="{C5C63CE1-00F3-46B1-9412-F03D4A0130E8}" srcOrd="1" destOrd="0" presId="urn:microsoft.com/office/officeart/2005/8/layout/hProcess11"/>
    <dgm:cxn modelId="{899B453B-4A59-4C53-B250-72B88F8C4DD7}" type="presParOf" srcId="{D0687C06-BD36-4095-8DA0-0EB383703ED1}" destId="{77227629-464C-45C7-AC29-8A7822CCCCC4}" srcOrd="2" destOrd="0" presId="urn:microsoft.com/office/officeart/2005/8/layout/hProcess11"/>
    <dgm:cxn modelId="{0DFDFDF6-B5AE-4C71-992E-2CAFEAAF3D13}" type="presParOf" srcId="{2571DC56-A250-426D-9ED7-C32BA930468B}" destId="{51017E93-C2E3-471C-8525-F09CD97C13DE}" srcOrd="1" destOrd="0" presId="urn:microsoft.com/office/officeart/2005/8/layout/hProcess11"/>
    <dgm:cxn modelId="{706C7E3E-490B-48B6-AD31-D9A567DFCF07}" type="presParOf" srcId="{2571DC56-A250-426D-9ED7-C32BA930468B}" destId="{F852B43C-AACC-4606-9FBA-77B5FBC96623}" srcOrd="2" destOrd="0" presId="urn:microsoft.com/office/officeart/2005/8/layout/hProcess11"/>
    <dgm:cxn modelId="{3E0D0DFD-5D65-4908-915B-FFFA364DA4E7}" type="presParOf" srcId="{F852B43C-AACC-4606-9FBA-77B5FBC96623}" destId="{D4C13224-750C-42E8-BF3F-AA44EE4E28B9}" srcOrd="0" destOrd="0" presId="urn:microsoft.com/office/officeart/2005/8/layout/hProcess11"/>
    <dgm:cxn modelId="{58A697F5-6F69-49E7-9ED7-70A07D4E7659}" type="presParOf" srcId="{F852B43C-AACC-4606-9FBA-77B5FBC96623}" destId="{436D2E8C-3BEA-4108-A482-9FE8D6B1742B}" srcOrd="1" destOrd="0" presId="urn:microsoft.com/office/officeart/2005/8/layout/hProcess11"/>
    <dgm:cxn modelId="{6E64DDDC-5C93-4478-96CA-A2C7C572EE48}" type="presParOf" srcId="{F852B43C-AACC-4606-9FBA-77B5FBC96623}" destId="{F859B235-A02F-4C70-9D90-DD5A1C1F2113}" srcOrd="2" destOrd="0" presId="urn:microsoft.com/office/officeart/2005/8/layout/hProcess1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0F3DDDFD-39CD-4C16-AF7B-1E316F2C6E66}" type="doc">
      <dgm:prSet loTypeId="urn:microsoft.com/office/officeart/2005/8/layout/process3" loCatId="process" qsTypeId="urn:microsoft.com/office/officeart/2005/8/quickstyle/simple1" qsCatId="simple" csTypeId="urn:microsoft.com/office/officeart/2005/8/colors/accent3_3" csCatId="accent3" phldr="1"/>
      <dgm:spPr/>
      <dgm:t>
        <a:bodyPr/>
        <a:lstStyle/>
        <a:p>
          <a:endParaRPr lang="zh-CN" altLang="en-US"/>
        </a:p>
      </dgm:t>
    </dgm:pt>
    <dgm:pt modelId="{FA1A5507-5FE6-4194-8561-B2A3E43EC8EF}">
      <dgm:prSet phldrT="[文本]" custT="1"/>
      <dgm:spPr/>
      <dgm:t>
        <a:bodyPr/>
        <a:lstStyle/>
        <a:p>
          <a:r>
            <a:rPr lang="zh-CN" altLang="en-US" sz="1600" dirty="0"/>
            <a:t>数据清洗</a:t>
          </a:r>
        </a:p>
      </dgm:t>
    </dgm:pt>
    <dgm:pt modelId="{3B382563-0805-4331-808C-212BB10365FF}" type="parTrans" cxnId="{1300A1F2-7BB5-4133-A984-1B631D561866}">
      <dgm:prSet/>
      <dgm:spPr/>
      <dgm:t>
        <a:bodyPr/>
        <a:lstStyle/>
        <a:p>
          <a:endParaRPr lang="zh-CN" altLang="en-US" sz="1400"/>
        </a:p>
      </dgm:t>
    </dgm:pt>
    <dgm:pt modelId="{8CC71BC1-6B57-49BE-A325-93FCB067E879}" type="sibTrans" cxnId="{1300A1F2-7BB5-4133-A984-1B631D561866}">
      <dgm:prSet custT="1"/>
      <dgm:spPr/>
      <dgm:t>
        <a:bodyPr/>
        <a:lstStyle/>
        <a:p>
          <a:endParaRPr lang="zh-CN" altLang="en-US" sz="1200"/>
        </a:p>
      </dgm:t>
    </dgm:pt>
    <dgm:pt modelId="{7F216EE5-74D0-449C-831F-40D2B254694D}">
      <dgm:prSet phldrT="[文本]" custT="1"/>
      <dgm:spPr/>
      <dgm:t>
        <a:bodyPr/>
        <a:lstStyle/>
        <a:p>
          <a:r>
            <a:rPr lang="zh-CN" altLang="en-US" sz="1100" dirty="0"/>
            <a:t>筛选数据</a:t>
          </a:r>
        </a:p>
      </dgm:t>
    </dgm:pt>
    <dgm:pt modelId="{BF18FA08-7452-4B2B-8739-7D0ABD49DE49}" type="parTrans" cxnId="{B05CA446-AE04-4852-88A0-BD86A913B38F}">
      <dgm:prSet/>
      <dgm:spPr/>
      <dgm:t>
        <a:bodyPr/>
        <a:lstStyle/>
        <a:p>
          <a:endParaRPr lang="zh-CN" altLang="en-US" sz="1400"/>
        </a:p>
      </dgm:t>
    </dgm:pt>
    <dgm:pt modelId="{178BA6DC-456F-4543-B799-0D4017A3CC6D}" type="sibTrans" cxnId="{B05CA446-AE04-4852-88A0-BD86A913B38F}">
      <dgm:prSet/>
      <dgm:spPr/>
      <dgm:t>
        <a:bodyPr/>
        <a:lstStyle/>
        <a:p>
          <a:endParaRPr lang="zh-CN" altLang="en-US" sz="1400"/>
        </a:p>
      </dgm:t>
    </dgm:pt>
    <dgm:pt modelId="{94835042-0347-4581-831D-6296EAFF49D2}">
      <dgm:prSet phldrT="[文本]" custT="1"/>
      <dgm:spPr/>
      <dgm:t>
        <a:bodyPr/>
        <a:lstStyle/>
        <a:p>
          <a:r>
            <a:rPr lang="zh-CN" altLang="en-US" sz="1600" dirty="0"/>
            <a:t>数据变换</a:t>
          </a:r>
        </a:p>
      </dgm:t>
    </dgm:pt>
    <dgm:pt modelId="{BB50CE48-D30C-4538-A58E-93077E4A01FC}" type="parTrans" cxnId="{227F7904-7451-4AF3-AD09-6284C3F8C2B5}">
      <dgm:prSet/>
      <dgm:spPr/>
      <dgm:t>
        <a:bodyPr/>
        <a:lstStyle/>
        <a:p>
          <a:endParaRPr lang="zh-CN" altLang="en-US" sz="1400"/>
        </a:p>
      </dgm:t>
    </dgm:pt>
    <dgm:pt modelId="{474CDC7F-33D6-4475-850D-12A5EC947A01}" type="sibTrans" cxnId="{227F7904-7451-4AF3-AD09-6284C3F8C2B5}">
      <dgm:prSet custT="1"/>
      <dgm:spPr/>
      <dgm:t>
        <a:bodyPr/>
        <a:lstStyle/>
        <a:p>
          <a:endParaRPr lang="zh-CN" altLang="en-US" sz="1200"/>
        </a:p>
      </dgm:t>
    </dgm:pt>
    <dgm:pt modelId="{0E497FE3-57BD-4E4D-8887-A373FD7B0024}">
      <dgm:prSet phldrT="[文本]" custT="1"/>
      <dgm:spPr/>
      <dgm:t>
        <a:bodyPr/>
        <a:lstStyle/>
        <a:p>
          <a:r>
            <a:rPr lang="zh-CN" altLang="en-US" sz="1100" dirty="0"/>
            <a:t>去除稀疏属性</a:t>
          </a:r>
          <a:r>
            <a:rPr lang="en-US" altLang="zh-CN" sz="1100" dirty="0"/>
            <a:t>(</a:t>
          </a:r>
          <a:r>
            <a:rPr lang="zh-CN" altLang="en-US" sz="1100" dirty="0"/>
            <a:t>结合专家经验</a:t>
          </a:r>
          <a:r>
            <a:rPr lang="en-US" altLang="zh-CN" sz="1100" dirty="0"/>
            <a:t>)</a:t>
          </a:r>
          <a:endParaRPr lang="zh-CN" altLang="en-US" sz="1100" dirty="0"/>
        </a:p>
      </dgm:t>
    </dgm:pt>
    <dgm:pt modelId="{ADD361D9-A556-4033-BA76-3D4250C889DA}" type="parTrans" cxnId="{24F577A1-2081-47AF-9683-B0F4299A35FC}">
      <dgm:prSet/>
      <dgm:spPr/>
      <dgm:t>
        <a:bodyPr/>
        <a:lstStyle/>
        <a:p>
          <a:endParaRPr lang="zh-CN" altLang="en-US" sz="1400"/>
        </a:p>
      </dgm:t>
    </dgm:pt>
    <dgm:pt modelId="{9077C2E0-4FEA-4A1C-8055-D702C826B54D}" type="sibTrans" cxnId="{24F577A1-2081-47AF-9683-B0F4299A35FC}">
      <dgm:prSet/>
      <dgm:spPr/>
      <dgm:t>
        <a:bodyPr/>
        <a:lstStyle/>
        <a:p>
          <a:endParaRPr lang="zh-CN" altLang="en-US" sz="1400"/>
        </a:p>
      </dgm:t>
    </dgm:pt>
    <dgm:pt modelId="{749EEFBF-A003-4B72-8BCA-23714BE7B8F2}">
      <dgm:prSet phldrT="[文本]" custT="1"/>
      <dgm:spPr/>
      <dgm:t>
        <a:bodyPr/>
        <a:lstStyle/>
        <a:p>
          <a:r>
            <a:rPr lang="zh-CN" altLang="en-US" sz="1600" dirty="0"/>
            <a:t>数据规约</a:t>
          </a:r>
        </a:p>
      </dgm:t>
    </dgm:pt>
    <dgm:pt modelId="{F93FF8A7-7732-42A8-9E71-D259AAC0551F}" type="parTrans" cxnId="{EED8E5A2-5D0C-4DC5-B3B8-369F473144F1}">
      <dgm:prSet/>
      <dgm:spPr/>
      <dgm:t>
        <a:bodyPr/>
        <a:lstStyle/>
        <a:p>
          <a:endParaRPr lang="zh-CN" altLang="en-US" sz="1400"/>
        </a:p>
      </dgm:t>
    </dgm:pt>
    <dgm:pt modelId="{C79EED80-8FF8-4B1E-90E7-D74108278D62}" type="sibTrans" cxnId="{EED8E5A2-5D0C-4DC5-B3B8-369F473144F1}">
      <dgm:prSet/>
      <dgm:spPr/>
      <dgm:t>
        <a:bodyPr/>
        <a:lstStyle/>
        <a:p>
          <a:endParaRPr lang="zh-CN" altLang="en-US" sz="1400"/>
        </a:p>
      </dgm:t>
    </dgm:pt>
    <dgm:pt modelId="{7490C29A-7446-456F-9C33-D9B02D396E88}">
      <dgm:prSet phldrT="[文本]" custT="1"/>
      <dgm:spPr/>
      <dgm:t>
        <a:bodyPr/>
        <a:lstStyle/>
        <a:p>
          <a:r>
            <a:rPr lang="zh-CN" altLang="en-US" sz="1100" dirty="0"/>
            <a:t>删除异常数据</a:t>
          </a:r>
        </a:p>
      </dgm:t>
    </dgm:pt>
    <dgm:pt modelId="{7C380044-5871-4C34-BA96-1BC01DB658A2}" type="parTrans" cxnId="{05BB14BA-740D-4208-A5F9-BB902A0C1D09}">
      <dgm:prSet/>
      <dgm:spPr/>
      <dgm:t>
        <a:bodyPr/>
        <a:lstStyle/>
        <a:p>
          <a:endParaRPr lang="zh-CN" altLang="en-US" sz="1400"/>
        </a:p>
      </dgm:t>
    </dgm:pt>
    <dgm:pt modelId="{F7353624-A680-483A-B5DE-F821E3DC3806}" type="sibTrans" cxnId="{05BB14BA-740D-4208-A5F9-BB902A0C1D09}">
      <dgm:prSet/>
      <dgm:spPr/>
      <dgm:t>
        <a:bodyPr/>
        <a:lstStyle/>
        <a:p>
          <a:endParaRPr lang="zh-CN" altLang="en-US" sz="1400"/>
        </a:p>
      </dgm:t>
    </dgm:pt>
    <dgm:pt modelId="{8BE0E4AF-3849-4CF7-AF46-61F8CF66B56F}">
      <dgm:prSet phldrT="[文本]" custT="1"/>
      <dgm:spPr/>
      <dgm:t>
        <a:bodyPr/>
        <a:lstStyle/>
        <a:p>
          <a:r>
            <a:rPr lang="zh-CN" altLang="en-US" sz="1100" dirty="0"/>
            <a:t>数据归一化</a:t>
          </a:r>
        </a:p>
      </dgm:t>
    </dgm:pt>
    <dgm:pt modelId="{4E55F260-6123-4503-9695-F70C794A4A2F}" type="parTrans" cxnId="{DC46DADC-6E97-406D-BAA8-E2156FC03B12}">
      <dgm:prSet/>
      <dgm:spPr/>
      <dgm:t>
        <a:bodyPr/>
        <a:lstStyle/>
        <a:p>
          <a:endParaRPr lang="zh-CN" altLang="en-US" sz="1400"/>
        </a:p>
      </dgm:t>
    </dgm:pt>
    <dgm:pt modelId="{4DB68BF2-0DED-47EF-809A-1B98FFEAC83E}" type="sibTrans" cxnId="{DC46DADC-6E97-406D-BAA8-E2156FC03B12}">
      <dgm:prSet/>
      <dgm:spPr/>
      <dgm:t>
        <a:bodyPr/>
        <a:lstStyle/>
        <a:p>
          <a:endParaRPr lang="zh-CN" altLang="en-US" sz="1400"/>
        </a:p>
      </dgm:t>
    </dgm:pt>
    <dgm:pt modelId="{8167D70E-F56C-4E45-B5C3-843FED549304}">
      <dgm:prSet phldrT="[文本]" custT="1"/>
      <dgm:spPr/>
      <dgm:t>
        <a:bodyPr/>
        <a:lstStyle/>
        <a:p>
          <a:r>
            <a:rPr lang="zh-CN" altLang="en-US" sz="1100" dirty="0"/>
            <a:t>空缺值补全</a:t>
          </a:r>
        </a:p>
      </dgm:t>
    </dgm:pt>
    <dgm:pt modelId="{D106255D-9BFC-4AA7-8326-A14C2B07DDE2}" type="parTrans" cxnId="{B37D29F9-F854-43FA-A6E7-B0B1169AA82F}">
      <dgm:prSet/>
      <dgm:spPr/>
      <dgm:t>
        <a:bodyPr/>
        <a:lstStyle/>
        <a:p>
          <a:endParaRPr lang="zh-CN" altLang="en-US" sz="1400"/>
        </a:p>
      </dgm:t>
    </dgm:pt>
    <dgm:pt modelId="{D541D94C-F5D0-45EF-B2E6-2FDD0CE459E8}" type="sibTrans" cxnId="{B37D29F9-F854-43FA-A6E7-B0B1169AA82F}">
      <dgm:prSet/>
      <dgm:spPr/>
      <dgm:t>
        <a:bodyPr/>
        <a:lstStyle/>
        <a:p>
          <a:endParaRPr lang="zh-CN" altLang="en-US" sz="1400"/>
        </a:p>
      </dgm:t>
    </dgm:pt>
    <dgm:pt modelId="{1C789B2C-D981-4185-8F6A-301E17AF61AC}">
      <dgm:prSet phldrT="[文本]" custT="1"/>
      <dgm:spPr/>
      <dgm:t>
        <a:bodyPr/>
        <a:lstStyle/>
        <a:p>
          <a:r>
            <a:rPr lang="zh-CN" altLang="en-US" sz="1100" dirty="0"/>
            <a:t>计算新属性</a:t>
          </a:r>
        </a:p>
      </dgm:t>
    </dgm:pt>
    <dgm:pt modelId="{CBF7849D-136D-4314-8620-8A5E6E426A26}" type="parTrans" cxnId="{71048150-9ACC-4352-BB9D-C5310AC0FFD8}">
      <dgm:prSet/>
      <dgm:spPr/>
      <dgm:t>
        <a:bodyPr/>
        <a:lstStyle/>
        <a:p>
          <a:endParaRPr lang="zh-CN" altLang="en-US"/>
        </a:p>
      </dgm:t>
    </dgm:pt>
    <dgm:pt modelId="{D47E4901-863D-428A-A8FA-E32D9ADDEB19}" type="sibTrans" cxnId="{71048150-9ACC-4352-BB9D-C5310AC0FFD8}">
      <dgm:prSet/>
      <dgm:spPr/>
      <dgm:t>
        <a:bodyPr/>
        <a:lstStyle/>
        <a:p>
          <a:endParaRPr lang="zh-CN" altLang="en-US"/>
        </a:p>
      </dgm:t>
    </dgm:pt>
    <dgm:pt modelId="{4B79B23C-FB3C-4FE3-9A85-713E0692835C}" type="pres">
      <dgm:prSet presAssocID="{0F3DDDFD-39CD-4C16-AF7B-1E316F2C6E66}" presName="linearFlow" presStyleCnt="0">
        <dgm:presLayoutVars>
          <dgm:dir/>
          <dgm:animLvl val="lvl"/>
          <dgm:resizeHandles val="exact"/>
        </dgm:presLayoutVars>
      </dgm:prSet>
      <dgm:spPr/>
      <dgm:t>
        <a:bodyPr/>
        <a:lstStyle/>
        <a:p>
          <a:endParaRPr lang="zh-CN" altLang="en-US"/>
        </a:p>
      </dgm:t>
    </dgm:pt>
    <dgm:pt modelId="{2AF1550A-91E2-4BCB-9374-C6CAB44958B9}" type="pres">
      <dgm:prSet presAssocID="{FA1A5507-5FE6-4194-8561-B2A3E43EC8EF}" presName="composite" presStyleCnt="0"/>
      <dgm:spPr/>
    </dgm:pt>
    <dgm:pt modelId="{C7FF4F2F-D820-4371-9053-0DF6013DF7A0}" type="pres">
      <dgm:prSet presAssocID="{FA1A5507-5FE6-4194-8561-B2A3E43EC8EF}" presName="parTx" presStyleLbl="node1" presStyleIdx="0" presStyleCnt="3">
        <dgm:presLayoutVars>
          <dgm:chMax val="0"/>
          <dgm:chPref val="0"/>
          <dgm:bulletEnabled val="1"/>
        </dgm:presLayoutVars>
      </dgm:prSet>
      <dgm:spPr/>
      <dgm:t>
        <a:bodyPr/>
        <a:lstStyle/>
        <a:p>
          <a:endParaRPr lang="zh-CN" altLang="en-US"/>
        </a:p>
      </dgm:t>
    </dgm:pt>
    <dgm:pt modelId="{AC90F83E-9614-48A9-966B-306E12A859FB}" type="pres">
      <dgm:prSet presAssocID="{FA1A5507-5FE6-4194-8561-B2A3E43EC8EF}" presName="parSh" presStyleLbl="node1" presStyleIdx="0" presStyleCnt="3"/>
      <dgm:spPr/>
      <dgm:t>
        <a:bodyPr/>
        <a:lstStyle/>
        <a:p>
          <a:endParaRPr lang="zh-CN" altLang="en-US"/>
        </a:p>
      </dgm:t>
    </dgm:pt>
    <dgm:pt modelId="{882AAB93-9174-4C85-BA68-ED05BFC340F9}" type="pres">
      <dgm:prSet presAssocID="{FA1A5507-5FE6-4194-8561-B2A3E43EC8EF}" presName="desTx" presStyleLbl="fgAcc1" presStyleIdx="0" presStyleCnt="3">
        <dgm:presLayoutVars>
          <dgm:bulletEnabled val="1"/>
        </dgm:presLayoutVars>
      </dgm:prSet>
      <dgm:spPr/>
      <dgm:t>
        <a:bodyPr/>
        <a:lstStyle/>
        <a:p>
          <a:endParaRPr lang="zh-CN" altLang="en-US"/>
        </a:p>
      </dgm:t>
    </dgm:pt>
    <dgm:pt modelId="{F1B64CA7-938F-4B73-9595-7BA3E9F58CA4}" type="pres">
      <dgm:prSet presAssocID="{8CC71BC1-6B57-49BE-A325-93FCB067E879}" presName="sibTrans" presStyleLbl="sibTrans2D1" presStyleIdx="0" presStyleCnt="2"/>
      <dgm:spPr/>
      <dgm:t>
        <a:bodyPr/>
        <a:lstStyle/>
        <a:p>
          <a:endParaRPr lang="zh-CN" altLang="en-US"/>
        </a:p>
      </dgm:t>
    </dgm:pt>
    <dgm:pt modelId="{3455D4AC-B1EA-4E4B-AF11-68854EE8204B}" type="pres">
      <dgm:prSet presAssocID="{8CC71BC1-6B57-49BE-A325-93FCB067E879}" presName="connTx" presStyleLbl="sibTrans2D1" presStyleIdx="0" presStyleCnt="2"/>
      <dgm:spPr/>
      <dgm:t>
        <a:bodyPr/>
        <a:lstStyle/>
        <a:p>
          <a:endParaRPr lang="zh-CN" altLang="en-US"/>
        </a:p>
      </dgm:t>
    </dgm:pt>
    <dgm:pt modelId="{12F41368-174E-4625-8C7E-CF4A1DB2DE60}" type="pres">
      <dgm:prSet presAssocID="{94835042-0347-4581-831D-6296EAFF49D2}" presName="composite" presStyleCnt="0"/>
      <dgm:spPr/>
    </dgm:pt>
    <dgm:pt modelId="{69717D54-C697-4871-A8CF-D68CAD2F2A63}" type="pres">
      <dgm:prSet presAssocID="{94835042-0347-4581-831D-6296EAFF49D2}" presName="parTx" presStyleLbl="node1" presStyleIdx="0" presStyleCnt="3">
        <dgm:presLayoutVars>
          <dgm:chMax val="0"/>
          <dgm:chPref val="0"/>
          <dgm:bulletEnabled val="1"/>
        </dgm:presLayoutVars>
      </dgm:prSet>
      <dgm:spPr/>
      <dgm:t>
        <a:bodyPr/>
        <a:lstStyle/>
        <a:p>
          <a:endParaRPr lang="zh-CN" altLang="en-US"/>
        </a:p>
      </dgm:t>
    </dgm:pt>
    <dgm:pt modelId="{9E4B3084-4521-4BF6-85F5-D8B2E97C1E9B}" type="pres">
      <dgm:prSet presAssocID="{94835042-0347-4581-831D-6296EAFF49D2}" presName="parSh" presStyleLbl="node1" presStyleIdx="1" presStyleCnt="3"/>
      <dgm:spPr/>
      <dgm:t>
        <a:bodyPr/>
        <a:lstStyle/>
        <a:p>
          <a:endParaRPr lang="zh-CN" altLang="en-US"/>
        </a:p>
      </dgm:t>
    </dgm:pt>
    <dgm:pt modelId="{6340DEB0-987A-4E3E-A4B0-EBCE990AB663}" type="pres">
      <dgm:prSet presAssocID="{94835042-0347-4581-831D-6296EAFF49D2}" presName="desTx" presStyleLbl="fgAcc1" presStyleIdx="1" presStyleCnt="3">
        <dgm:presLayoutVars>
          <dgm:bulletEnabled val="1"/>
        </dgm:presLayoutVars>
      </dgm:prSet>
      <dgm:spPr/>
      <dgm:t>
        <a:bodyPr/>
        <a:lstStyle/>
        <a:p>
          <a:endParaRPr lang="zh-CN" altLang="en-US"/>
        </a:p>
      </dgm:t>
    </dgm:pt>
    <dgm:pt modelId="{E313F30D-804A-4B7C-A7A9-8E5AE7326E91}" type="pres">
      <dgm:prSet presAssocID="{474CDC7F-33D6-4475-850D-12A5EC947A01}" presName="sibTrans" presStyleLbl="sibTrans2D1" presStyleIdx="1" presStyleCnt="2" custAng="26427"/>
      <dgm:spPr/>
      <dgm:t>
        <a:bodyPr/>
        <a:lstStyle/>
        <a:p>
          <a:endParaRPr lang="zh-CN" altLang="en-US"/>
        </a:p>
      </dgm:t>
    </dgm:pt>
    <dgm:pt modelId="{638949A8-86CA-4456-8B1A-EB95582713D9}" type="pres">
      <dgm:prSet presAssocID="{474CDC7F-33D6-4475-850D-12A5EC947A01}" presName="connTx" presStyleLbl="sibTrans2D1" presStyleIdx="1" presStyleCnt="2"/>
      <dgm:spPr/>
      <dgm:t>
        <a:bodyPr/>
        <a:lstStyle/>
        <a:p>
          <a:endParaRPr lang="zh-CN" altLang="en-US"/>
        </a:p>
      </dgm:t>
    </dgm:pt>
    <dgm:pt modelId="{32A1DA36-473F-4661-84BB-1CA119D3CC77}" type="pres">
      <dgm:prSet presAssocID="{749EEFBF-A003-4B72-8BCA-23714BE7B8F2}" presName="composite" presStyleCnt="0"/>
      <dgm:spPr/>
    </dgm:pt>
    <dgm:pt modelId="{0FE10E4F-E125-4D28-9983-C98689BF1D61}" type="pres">
      <dgm:prSet presAssocID="{749EEFBF-A003-4B72-8BCA-23714BE7B8F2}" presName="parTx" presStyleLbl="node1" presStyleIdx="1" presStyleCnt="3">
        <dgm:presLayoutVars>
          <dgm:chMax val="0"/>
          <dgm:chPref val="0"/>
          <dgm:bulletEnabled val="1"/>
        </dgm:presLayoutVars>
      </dgm:prSet>
      <dgm:spPr/>
      <dgm:t>
        <a:bodyPr/>
        <a:lstStyle/>
        <a:p>
          <a:endParaRPr lang="zh-CN" altLang="en-US"/>
        </a:p>
      </dgm:t>
    </dgm:pt>
    <dgm:pt modelId="{87E90DFA-426B-4175-8DFE-65BC68000024}" type="pres">
      <dgm:prSet presAssocID="{749EEFBF-A003-4B72-8BCA-23714BE7B8F2}" presName="parSh" presStyleLbl="node1" presStyleIdx="2" presStyleCnt="3" custLinFactNeighborX="1681" custLinFactNeighborY="-9205"/>
      <dgm:spPr/>
      <dgm:t>
        <a:bodyPr/>
        <a:lstStyle/>
        <a:p>
          <a:endParaRPr lang="zh-CN" altLang="en-US"/>
        </a:p>
      </dgm:t>
    </dgm:pt>
    <dgm:pt modelId="{51E39A60-263A-4886-BE80-67F2027F85E4}" type="pres">
      <dgm:prSet presAssocID="{749EEFBF-A003-4B72-8BCA-23714BE7B8F2}" presName="desTx" presStyleLbl="fgAcc1" presStyleIdx="2" presStyleCnt="3">
        <dgm:presLayoutVars>
          <dgm:bulletEnabled val="1"/>
        </dgm:presLayoutVars>
      </dgm:prSet>
      <dgm:spPr/>
      <dgm:t>
        <a:bodyPr/>
        <a:lstStyle/>
        <a:p>
          <a:endParaRPr lang="zh-CN" altLang="en-US"/>
        </a:p>
      </dgm:t>
    </dgm:pt>
  </dgm:ptLst>
  <dgm:cxnLst>
    <dgm:cxn modelId="{022ED832-76EE-470D-9C78-926F7731DB33}" type="presOf" srcId="{0E497FE3-57BD-4E4D-8887-A373FD7B0024}" destId="{51E39A60-263A-4886-BE80-67F2027F85E4}" srcOrd="0" destOrd="0" presId="urn:microsoft.com/office/officeart/2005/8/layout/process3"/>
    <dgm:cxn modelId="{8789CED9-2455-43F1-9F4A-2D93A79E6C79}" type="presOf" srcId="{8167D70E-F56C-4E45-B5C3-843FED549304}" destId="{882AAB93-9174-4C85-BA68-ED05BFC340F9}" srcOrd="0" destOrd="1" presId="urn:microsoft.com/office/officeart/2005/8/layout/process3"/>
    <dgm:cxn modelId="{4B1A6ED0-0226-41AB-8171-2C90D750BCF9}" type="presOf" srcId="{7F216EE5-74D0-449C-831F-40D2B254694D}" destId="{882AAB93-9174-4C85-BA68-ED05BFC340F9}" srcOrd="0" destOrd="0" presId="urn:microsoft.com/office/officeart/2005/8/layout/process3"/>
    <dgm:cxn modelId="{B37D29F9-F854-43FA-A6E7-B0B1169AA82F}" srcId="{FA1A5507-5FE6-4194-8561-B2A3E43EC8EF}" destId="{8167D70E-F56C-4E45-B5C3-843FED549304}" srcOrd="1" destOrd="0" parTransId="{D106255D-9BFC-4AA7-8326-A14C2B07DDE2}" sibTransId="{D541D94C-F5D0-45EF-B2E6-2FDD0CE459E8}"/>
    <dgm:cxn modelId="{71048150-9ACC-4352-BB9D-C5310AC0FFD8}" srcId="{94835042-0347-4581-831D-6296EAFF49D2}" destId="{1C789B2C-D981-4185-8F6A-301E17AF61AC}" srcOrd="0" destOrd="0" parTransId="{CBF7849D-136D-4314-8620-8A5E6E426A26}" sibTransId="{D47E4901-863D-428A-A8FA-E32D9ADDEB19}"/>
    <dgm:cxn modelId="{E85A458C-404A-410B-A821-01FC80B7A0B5}" type="presOf" srcId="{474CDC7F-33D6-4475-850D-12A5EC947A01}" destId="{638949A8-86CA-4456-8B1A-EB95582713D9}" srcOrd="1" destOrd="0" presId="urn:microsoft.com/office/officeart/2005/8/layout/process3"/>
    <dgm:cxn modelId="{64C87E5B-914B-447B-B442-62530B31B831}" type="presOf" srcId="{7490C29A-7446-456F-9C33-D9B02D396E88}" destId="{882AAB93-9174-4C85-BA68-ED05BFC340F9}" srcOrd="0" destOrd="2" presId="urn:microsoft.com/office/officeart/2005/8/layout/process3"/>
    <dgm:cxn modelId="{24F577A1-2081-47AF-9683-B0F4299A35FC}" srcId="{749EEFBF-A003-4B72-8BCA-23714BE7B8F2}" destId="{0E497FE3-57BD-4E4D-8887-A373FD7B0024}" srcOrd="0" destOrd="0" parTransId="{ADD361D9-A556-4033-BA76-3D4250C889DA}" sibTransId="{9077C2E0-4FEA-4A1C-8055-D702C826B54D}"/>
    <dgm:cxn modelId="{C2A2FE32-1EFD-4E30-84CF-3BDD8EF7A64B}" type="presOf" srcId="{8CC71BC1-6B57-49BE-A325-93FCB067E879}" destId="{F1B64CA7-938F-4B73-9595-7BA3E9F58CA4}" srcOrd="0" destOrd="0" presId="urn:microsoft.com/office/officeart/2005/8/layout/process3"/>
    <dgm:cxn modelId="{C7500EF1-95F6-42DA-B2A0-EBE3D641B917}" type="presOf" srcId="{749EEFBF-A003-4B72-8BCA-23714BE7B8F2}" destId="{0FE10E4F-E125-4D28-9983-C98689BF1D61}" srcOrd="0" destOrd="0" presId="urn:microsoft.com/office/officeart/2005/8/layout/process3"/>
    <dgm:cxn modelId="{93C5DFF9-DBE5-42DC-AB3F-913D87E60842}" type="presOf" srcId="{FA1A5507-5FE6-4194-8561-B2A3E43EC8EF}" destId="{AC90F83E-9614-48A9-966B-306E12A859FB}" srcOrd="1" destOrd="0" presId="urn:microsoft.com/office/officeart/2005/8/layout/process3"/>
    <dgm:cxn modelId="{43CF9D7E-08DF-4D33-A555-42EA630BB57A}" type="presOf" srcId="{FA1A5507-5FE6-4194-8561-B2A3E43EC8EF}" destId="{C7FF4F2F-D820-4371-9053-0DF6013DF7A0}" srcOrd="0" destOrd="0" presId="urn:microsoft.com/office/officeart/2005/8/layout/process3"/>
    <dgm:cxn modelId="{410AA96A-3E77-418C-A22F-0F3BCC08FCC9}" type="presOf" srcId="{1C789B2C-D981-4185-8F6A-301E17AF61AC}" destId="{6340DEB0-987A-4E3E-A4B0-EBCE990AB663}" srcOrd="0" destOrd="0" presId="urn:microsoft.com/office/officeart/2005/8/layout/process3"/>
    <dgm:cxn modelId="{DC46DADC-6E97-406D-BAA8-E2156FC03B12}" srcId="{94835042-0347-4581-831D-6296EAFF49D2}" destId="{8BE0E4AF-3849-4CF7-AF46-61F8CF66B56F}" srcOrd="1" destOrd="0" parTransId="{4E55F260-6123-4503-9695-F70C794A4A2F}" sibTransId="{4DB68BF2-0DED-47EF-809A-1B98FFEAC83E}"/>
    <dgm:cxn modelId="{40135216-E6FB-4CCD-B6A6-7D8339659A7A}" type="presOf" srcId="{8CC71BC1-6B57-49BE-A325-93FCB067E879}" destId="{3455D4AC-B1EA-4E4B-AF11-68854EE8204B}" srcOrd="1" destOrd="0" presId="urn:microsoft.com/office/officeart/2005/8/layout/process3"/>
    <dgm:cxn modelId="{0988BA8D-1F4C-4D72-BE9B-AD2EBB70CE44}" type="presOf" srcId="{0F3DDDFD-39CD-4C16-AF7B-1E316F2C6E66}" destId="{4B79B23C-FB3C-4FE3-9A85-713E0692835C}" srcOrd="0" destOrd="0" presId="urn:microsoft.com/office/officeart/2005/8/layout/process3"/>
    <dgm:cxn modelId="{1300A1F2-7BB5-4133-A984-1B631D561866}" srcId="{0F3DDDFD-39CD-4C16-AF7B-1E316F2C6E66}" destId="{FA1A5507-5FE6-4194-8561-B2A3E43EC8EF}" srcOrd="0" destOrd="0" parTransId="{3B382563-0805-4331-808C-212BB10365FF}" sibTransId="{8CC71BC1-6B57-49BE-A325-93FCB067E879}"/>
    <dgm:cxn modelId="{B4CEF970-D99B-4A96-AC75-F438111E4BCC}" type="presOf" srcId="{749EEFBF-A003-4B72-8BCA-23714BE7B8F2}" destId="{87E90DFA-426B-4175-8DFE-65BC68000024}" srcOrd="1" destOrd="0" presId="urn:microsoft.com/office/officeart/2005/8/layout/process3"/>
    <dgm:cxn modelId="{279C02F3-7114-494B-9B7D-7077255C83C4}" type="presOf" srcId="{474CDC7F-33D6-4475-850D-12A5EC947A01}" destId="{E313F30D-804A-4B7C-A7A9-8E5AE7326E91}" srcOrd="0" destOrd="0" presId="urn:microsoft.com/office/officeart/2005/8/layout/process3"/>
    <dgm:cxn modelId="{B05CA446-AE04-4852-88A0-BD86A913B38F}" srcId="{FA1A5507-5FE6-4194-8561-B2A3E43EC8EF}" destId="{7F216EE5-74D0-449C-831F-40D2B254694D}" srcOrd="0" destOrd="0" parTransId="{BF18FA08-7452-4B2B-8739-7D0ABD49DE49}" sibTransId="{178BA6DC-456F-4543-B799-0D4017A3CC6D}"/>
    <dgm:cxn modelId="{5147818E-E246-4908-B5C1-DE25BF56C2A3}" type="presOf" srcId="{94835042-0347-4581-831D-6296EAFF49D2}" destId="{9E4B3084-4521-4BF6-85F5-D8B2E97C1E9B}" srcOrd="1" destOrd="0" presId="urn:microsoft.com/office/officeart/2005/8/layout/process3"/>
    <dgm:cxn modelId="{05BB14BA-740D-4208-A5F9-BB902A0C1D09}" srcId="{FA1A5507-5FE6-4194-8561-B2A3E43EC8EF}" destId="{7490C29A-7446-456F-9C33-D9B02D396E88}" srcOrd="2" destOrd="0" parTransId="{7C380044-5871-4C34-BA96-1BC01DB658A2}" sibTransId="{F7353624-A680-483A-B5DE-F821E3DC3806}"/>
    <dgm:cxn modelId="{EED8E5A2-5D0C-4DC5-B3B8-369F473144F1}" srcId="{0F3DDDFD-39CD-4C16-AF7B-1E316F2C6E66}" destId="{749EEFBF-A003-4B72-8BCA-23714BE7B8F2}" srcOrd="2" destOrd="0" parTransId="{F93FF8A7-7732-42A8-9E71-D259AAC0551F}" sibTransId="{C79EED80-8FF8-4B1E-90E7-D74108278D62}"/>
    <dgm:cxn modelId="{6D42A724-6703-4C85-9643-87843B427741}" type="presOf" srcId="{94835042-0347-4581-831D-6296EAFF49D2}" destId="{69717D54-C697-4871-A8CF-D68CAD2F2A63}" srcOrd="0" destOrd="0" presId="urn:microsoft.com/office/officeart/2005/8/layout/process3"/>
    <dgm:cxn modelId="{227F7904-7451-4AF3-AD09-6284C3F8C2B5}" srcId="{0F3DDDFD-39CD-4C16-AF7B-1E316F2C6E66}" destId="{94835042-0347-4581-831D-6296EAFF49D2}" srcOrd="1" destOrd="0" parTransId="{BB50CE48-D30C-4538-A58E-93077E4A01FC}" sibTransId="{474CDC7F-33D6-4475-850D-12A5EC947A01}"/>
    <dgm:cxn modelId="{F6A307D2-1F72-4EA0-AFF5-11B092905915}" type="presOf" srcId="{8BE0E4AF-3849-4CF7-AF46-61F8CF66B56F}" destId="{6340DEB0-987A-4E3E-A4B0-EBCE990AB663}" srcOrd="0" destOrd="1" presId="urn:microsoft.com/office/officeart/2005/8/layout/process3"/>
    <dgm:cxn modelId="{29067672-032E-4E4D-BC39-89324655F15A}" type="presParOf" srcId="{4B79B23C-FB3C-4FE3-9A85-713E0692835C}" destId="{2AF1550A-91E2-4BCB-9374-C6CAB44958B9}" srcOrd="0" destOrd="0" presId="urn:microsoft.com/office/officeart/2005/8/layout/process3"/>
    <dgm:cxn modelId="{B24BF569-CC56-400E-8972-29BFA97183B7}" type="presParOf" srcId="{2AF1550A-91E2-4BCB-9374-C6CAB44958B9}" destId="{C7FF4F2F-D820-4371-9053-0DF6013DF7A0}" srcOrd="0" destOrd="0" presId="urn:microsoft.com/office/officeart/2005/8/layout/process3"/>
    <dgm:cxn modelId="{40CBC2A5-8CA9-4BF1-BE2A-0B7E55AD1DA2}" type="presParOf" srcId="{2AF1550A-91E2-4BCB-9374-C6CAB44958B9}" destId="{AC90F83E-9614-48A9-966B-306E12A859FB}" srcOrd="1" destOrd="0" presId="urn:microsoft.com/office/officeart/2005/8/layout/process3"/>
    <dgm:cxn modelId="{EDC6C6DC-23DE-4B0D-A5F5-390B4D087AF7}" type="presParOf" srcId="{2AF1550A-91E2-4BCB-9374-C6CAB44958B9}" destId="{882AAB93-9174-4C85-BA68-ED05BFC340F9}" srcOrd="2" destOrd="0" presId="urn:microsoft.com/office/officeart/2005/8/layout/process3"/>
    <dgm:cxn modelId="{B709A93C-9E62-412D-AF86-4D840E30EFD6}" type="presParOf" srcId="{4B79B23C-FB3C-4FE3-9A85-713E0692835C}" destId="{F1B64CA7-938F-4B73-9595-7BA3E9F58CA4}" srcOrd="1" destOrd="0" presId="urn:microsoft.com/office/officeart/2005/8/layout/process3"/>
    <dgm:cxn modelId="{77E985BA-E07A-404B-9BFE-265D7358AE28}" type="presParOf" srcId="{F1B64CA7-938F-4B73-9595-7BA3E9F58CA4}" destId="{3455D4AC-B1EA-4E4B-AF11-68854EE8204B}" srcOrd="0" destOrd="0" presId="urn:microsoft.com/office/officeart/2005/8/layout/process3"/>
    <dgm:cxn modelId="{41E51041-F46E-47FB-A21B-C8FC9FC46A6E}" type="presParOf" srcId="{4B79B23C-FB3C-4FE3-9A85-713E0692835C}" destId="{12F41368-174E-4625-8C7E-CF4A1DB2DE60}" srcOrd="2" destOrd="0" presId="urn:microsoft.com/office/officeart/2005/8/layout/process3"/>
    <dgm:cxn modelId="{49A1DC46-D4A0-40C5-8368-5782A68ECC4B}" type="presParOf" srcId="{12F41368-174E-4625-8C7E-CF4A1DB2DE60}" destId="{69717D54-C697-4871-A8CF-D68CAD2F2A63}" srcOrd="0" destOrd="0" presId="urn:microsoft.com/office/officeart/2005/8/layout/process3"/>
    <dgm:cxn modelId="{8E1A0FE5-633F-4921-8111-41CE218ED967}" type="presParOf" srcId="{12F41368-174E-4625-8C7E-CF4A1DB2DE60}" destId="{9E4B3084-4521-4BF6-85F5-D8B2E97C1E9B}" srcOrd="1" destOrd="0" presId="urn:microsoft.com/office/officeart/2005/8/layout/process3"/>
    <dgm:cxn modelId="{FF0D4275-CB59-4338-8E93-172416AE5D5E}" type="presParOf" srcId="{12F41368-174E-4625-8C7E-CF4A1DB2DE60}" destId="{6340DEB0-987A-4E3E-A4B0-EBCE990AB663}" srcOrd="2" destOrd="0" presId="urn:microsoft.com/office/officeart/2005/8/layout/process3"/>
    <dgm:cxn modelId="{56E5E0E3-0CC3-4DE3-841A-B3228C25DC4B}" type="presParOf" srcId="{4B79B23C-FB3C-4FE3-9A85-713E0692835C}" destId="{E313F30D-804A-4B7C-A7A9-8E5AE7326E91}" srcOrd="3" destOrd="0" presId="urn:microsoft.com/office/officeart/2005/8/layout/process3"/>
    <dgm:cxn modelId="{A454F964-6F6F-4C58-BA46-ED8F980B029B}" type="presParOf" srcId="{E313F30D-804A-4B7C-A7A9-8E5AE7326E91}" destId="{638949A8-86CA-4456-8B1A-EB95582713D9}" srcOrd="0" destOrd="0" presId="urn:microsoft.com/office/officeart/2005/8/layout/process3"/>
    <dgm:cxn modelId="{EB4DB034-1EEA-4EE0-A490-213F354FEAD4}" type="presParOf" srcId="{4B79B23C-FB3C-4FE3-9A85-713E0692835C}" destId="{32A1DA36-473F-4661-84BB-1CA119D3CC77}" srcOrd="4" destOrd="0" presId="urn:microsoft.com/office/officeart/2005/8/layout/process3"/>
    <dgm:cxn modelId="{308E7788-C31D-4BE7-86D5-5F22A218A90B}" type="presParOf" srcId="{32A1DA36-473F-4661-84BB-1CA119D3CC77}" destId="{0FE10E4F-E125-4D28-9983-C98689BF1D61}" srcOrd="0" destOrd="0" presId="urn:microsoft.com/office/officeart/2005/8/layout/process3"/>
    <dgm:cxn modelId="{AF242243-6F06-4276-822F-5F3BA47FF5DD}" type="presParOf" srcId="{32A1DA36-473F-4661-84BB-1CA119D3CC77}" destId="{87E90DFA-426B-4175-8DFE-65BC68000024}" srcOrd="1" destOrd="0" presId="urn:microsoft.com/office/officeart/2005/8/layout/process3"/>
    <dgm:cxn modelId="{A1656C4A-CEBF-43AA-9C66-F02FCB664021}" type="presParOf" srcId="{32A1DA36-473F-4661-84BB-1CA119D3CC77}" destId="{51E39A60-263A-4886-BE80-67F2027F85E4}" srcOrd="2" destOrd="0" presId="urn:microsoft.com/office/officeart/2005/8/layout/process3"/>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0F3DDDFD-39CD-4C16-AF7B-1E316F2C6E66}" type="doc">
      <dgm:prSet loTypeId="urn:microsoft.com/office/officeart/2005/8/layout/process3" loCatId="process" qsTypeId="urn:microsoft.com/office/officeart/2005/8/quickstyle/simple1" qsCatId="simple" csTypeId="urn:microsoft.com/office/officeart/2005/8/colors/accent3_3" csCatId="accent3" phldr="1"/>
      <dgm:spPr/>
      <dgm:t>
        <a:bodyPr/>
        <a:lstStyle/>
        <a:p>
          <a:endParaRPr lang="zh-CN" altLang="en-US"/>
        </a:p>
      </dgm:t>
    </dgm:pt>
    <dgm:pt modelId="{FA1A5507-5FE6-4194-8561-B2A3E43EC8EF}">
      <dgm:prSet phldrT="[文本]" custT="1"/>
      <dgm:spPr/>
      <dgm:t>
        <a:bodyPr/>
        <a:lstStyle/>
        <a:p>
          <a:r>
            <a:rPr lang="zh-CN" altLang="en-US" sz="1600" dirty="0"/>
            <a:t>数据清洗</a:t>
          </a:r>
        </a:p>
      </dgm:t>
    </dgm:pt>
    <dgm:pt modelId="{3B382563-0805-4331-808C-212BB10365FF}" type="parTrans" cxnId="{1300A1F2-7BB5-4133-A984-1B631D561866}">
      <dgm:prSet/>
      <dgm:spPr/>
      <dgm:t>
        <a:bodyPr/>
        <a:lstStyle/>
        <a:p>
          <a:endParaRPr lang="zh-CN" altLang="en-US" sz="1400"/>
        </a:p>
      </dgm:t>
    </dgm:pt>
    <dgm:pt modelId="{8CC71BC1-6B57-49BE-A325-93FCB067E879}" type="sibTrans" cxnId="{1300A1F2-7BB5-4133-A984-1B631D561866}">
      <dgm:prSet custT="1"/>
      <dgm:spPr/>
      <dgm:t>
        <a:bodyPr/>
        <a:lstStyle/>
        <a:p>
          <a:endParaRPr lang="zh-CN" altLang="en-US" sz="1200"/>
        </a:p>
      </dgm:t>
    </dgm:pt>
    <dgm:pt modelId="{7F216EE5-74D0-449C-831F-40D2B254694D}">
      <dgm:prSet phldrT="[文本]" custT="1"/>
      <dgm:spPr/>
      <dgm:t>
        <a:bodyPr/>
        <a:lstStyle/>
        <a:p>
          <a:r>
            <a:rPr lang="zh-CN" altLang="en-US" sz="1100" dirty="0"/>
            <a:t>筛选数据</a:t>
          </a:r>
        </a:p>
      </dgm:t>
    </dgm:pt>
    <dgm:pt modelId="{BF18FA08-7452-4B2B-8739-7D0ABD49DE49}" type="parTrans" cxnId="{B05CA446-AE04-4852-88A0-BD86A913B38F}">
      <dgm:prSet/>
      <dgm:spPr/>
      <dgm:t>
        <a:bodyPr/>
        <a:lstStyle/>
        <a:p>
          <a:endParaRPr lang="zh-CN" altLang="en-US" sz="1400"/>
        </a:p>
      </dgm:t>
    </dgm:pt>
    <dgm:pt modelId="{178BA6DC-456F-4543-B799-0D4017A3CC6D}" type="sibTrans" cxnId="{B05CA446-AE04-4852-88A0-BD86A913B38F}">
      <dgm:prSet/>
      <dgm:spPr/>
      <dgm:t>
        <a:bodyPr/>
        <a:lstStyle/>
        <a:p>
          <a:endParaRPr lang="zh-CN" altLang="en-US" sz="1400"/>
        </a:p>
      </dgm:t>
    </dgm:pt>
    <dgm:pt modelId="{94835042-0347-4581-831D-6296EAFF49D2}">
      <dgm:prSet phldrT="[文本]" custT="1"/>
      <dgm:spPr/>
      <dgm:t>
        <a:bodyPr/>
        <a:lstStyle/>
        <a:p>
          <a:r>
            <a:rPr lang="zh-CN" altLang="en-US" sz="1600" dirty="0"/>
            <a:t>数据变换</a:t>
          </a:r>
        </a:p>
      </dgm:t>
    </dgm:pt>
    <dgm:pt modelId="{BB50CE48-D30C-4538-A58E-93077E4A01FC}" type="parTrans" cxnId="{227F7904-7451-4AF3-AD09-6284C3F8C2B5}">
      <dgm:prSet/>
      <dgm:spPr/>
      <dgm:t>
        <a:bodyPr/>
        <a:lstStyle/>
        <a:p>
          <a:endParaRPr lang="zh-CN" altLang="en-US" sz="1400"/>
        </a:p>
      </dgm:t>
    </dgm:pt>
    <dgm:pt modelId="{474CDC7F-33D6-4475-850D-12A5EC947A01}" type="sibTrans" cxnId="{227F7904-7451-4AF3-AD09-6284C3F8C2B5}">
      <dgm:prSet custT="1"/>
      <dgm:spPr/>
      <dgm:t>
        <a:bodyPr/>
        <a:lstStyle/>
        <a:p>
          <a:endParaRPr lang="zh-CN" altLang="en-US" sz="1200"/>
        </a:p>
      </dgm:t>
    </dgm:pt>
    <dgm:pt modelId="{0E497FE3-57BD-4E4D-8887-A373FD7B0024}">
      <dgm:prSet phldrT="[文本]" custT="1"/>
      <dgm:spPr/>
      <dgm:t>
        <a:bodyPr/>
        <a:lstStyle/>
        <a:p>
          <a:r>
            <a:rPr lang="zh-CN" altLang="en-US" sz="1100" dirty="0"/>
            <a:t>去除稀疏属性</a:t>
          </a:r>
          <a:r>
            <a:rPr lang="en-US" altLang="zh-CN" sz="1100" dirty="0"/>
            <a:t>(</a:t>
          </a:r>
          <a:r>
            <a:rPr lang="zh-CN" altLang="en-US" sz="1100" dirty="0"/>
            <a:t>结合专家经验</a:t>
          </a:r>
          <a:r>
            <a:rPr lang="en-US" altLang="zh-CN" sz="1100" dirty="0"/>
            <a:t>)</a:t>
          </a:r>
          <a:endParaRPr lang="zh-CN" altLang="en-US" sz="1100" dirty="0"/>
        </a:p>
      </dgm:t>
    </dgm:pt>
    <dgm:pt modelId="{ADD361D9-A556-4033-BA76-3D4250C889DA}" type="parTrans" cxnId="{24F577A1-2081-47AF-9683-B0F4299A35FC}">
      <dgm:prSet/>
      <dgm:spPr/>
      <dgm:t>
        <a:bodyPr/>
        <a:lstStyle/>
        <a:p>
          <a:endParaRPr lang="zh-CN" altLang="en-US" sz="1400"/>
        </a:p>
      </dgm:t>
    </dgm:pt>
    <dgm:pt modelId="{9077C2E0-4FEA-4A1C-8055-D702C826B54D}" type="sibTrans" cxnId="{24F577A1-2081-47AF-9683-B0F4299A35FC}">
      <dgm:prSet/>
      <dgm:spPr/>
      <dgm:t>
        <a:bodyPr/>
        <a:lstStyle/>
        <a:p>
          <a:endParaRPr lang="zh-CN" altLang="en-US" sz="1400"/>
        </a:p>
      </dgm:t>
    </dgm:pt>
    <dgm:pt modelId="{749EEFBF-A003-4B72-8BCA-23714BE7B8F2}">
      <dgm:prSet phldrT="[文本]" custT="1"/>
      <dgm:spPr/>
      <dgm:t>
        <a:bodyPr/>
        <a:lstStyle/>
        <a:p>
          <a:r>
            <a:rPr lang="zh-CN" altLang="en-US" sz="1600" dirty="0"/>
            <a:t>数据规约</a:t>
          </a:r>
        </a:p>
      </dgm:t>
    </dgm:pt>
    <dgm:pt modelId="{F93FF8A7-7732-42A8-9E71-D259AAC0551F}" type="parTrans" cxnId="{EED8E5A2-5D0C-4DC5-B3B8-369F473144F1}">
      <dgm:prSet/>
      <dgm:spPr/>
      <dgm:t>
        <a:bodyPr/>
        <a:lstStyle/>
        <a:p>
          <a:endParaRPr lang="zh-CN" altLang="en-US" sz="1400"/>
        </a:p>
      </dgm:t>
    </dgm:pt>
    <dgm:pt modelId="{C79EED80-8FF8-4B1E-90E7-D74108278D62}" type="sibTrans" cxnId="{EED8E5A2-5D0C-4DC5-B3B8-369F473144F1}">
      <dgm:prSet/>
      <dgm:spPr/>
      <dgm:t>
        <a:bodyPr/>
        <a:lstStyle/>
        <a:p>
          <a:endParaRPr lang="zh-CN" altLang="en-US" sz="1400"/>
        </a:p>
      </dgm:t>
    </dgm:pt>
    <dgm:pt modelId="{7490C29A-7446-456F-9C33-D9B02D396E88}">
      <dgm:prSet phldrT="[文本]" custT="1"/>
      <dgm:spPr/>
      <dgm:t>
        <a:bodyPr/>
        <a:lstStyle/>
        <a:p>
          <a:r>
            <a:rPr lang="zh-CN" altLang="en-US" sz="1100" dirty="0"/>
            <a:t>删除异常数据</a:t>
          </a:r>
        </a:p>
      </dgm:t>
    </dgm:pt>
    <dgm:pt modelId="{7C380044-5871-4C34-BA96-1BC01DB658A2}" type="parTrans" cxnId="{05BB14BA-740D-4208-A5F9-BB902A0C1D09}">
      <dgm:prSet/>
      <dgm:spPr/>
      <dgm:t>
        <a:bodyPr/>
        <a:lstStyle/>
        <a:p>
          <a:endParaRPr lang="zh-CN" altLang="en-US" sz="1400"/>
        </a:p>
      </dgm:t>
    </dgm:pt>
    <dgm:pt modelId="{F7353624-A680-483A-B5DE-F821E3DC3806}" type="sibTrans" cxnId="{05BB14BA-740D-4208-A5F9-BB902A0C1D09}">
      <dgm:prSet/>
      <dgm:spPr/>
      <dgm:t>
        <a:bodyPr/>
        <a:lstStyle/>
        <a:p>
          <a:endParaRPr lang="zh-CN" altLang="en-US" sz="1400"/>
        </a:p>
      </dgm:t>
    </dgm:pt>
    <dgm:pt modelId="{8BE0E4AF-3849-4CF7-AF46-61F8CF66B56F}">
      <dgm:prSet phldrT="[文本]" custT="1"/>
      <dgm:spPr/>
      <dgm:t>
        <a:bodyPr/>
        <a:lstStyle/>
        <a:p>
          <a:r>
            <a:rPr lang="zh-CN" altLang="en-US" sz="1100" dirty="0"/>
            <a:t>数据归一化</a:t>
          </a:r>
        </a:p>
      </dgm:t>
    </dgm:pt>
    <dgm:pt modelId="{4E55F260-6123-4503-9695-F70C794A4A2F}" type="parTrans" cxnId="{DC46DADC-6E97-406D-BAA8-E2156FC03B12}">
      <dgm:prSet/>
      <dgm:spPr/>
      <dgm:t>
        <a:bodyPr/>
        <a:lstStyle/>
        <a:p>
          <a:endParaRPr lang="zh-CN" altLang="en-US" sz="1400"/>
        </a:p>
      </dgm:t>
    </dgm:pt>
    <dgm:pt modelId="{4DB68BF2-0DED-47EF-809A-1B98FFEAC83E}" type="sibTrans" cxnId="{DC46DADC-6E97-406D-BAA8-E2156FC03B12}">
      <dgm:prSet/>
      <dgm:spPr/>
      <dgm:t>
        <a:bodyPr/>
        <a:lstStyle/>
        <a:p>
          <a:endParaRPr lang="zh-CN" altLang="en-US" sz="1400"/>
        </a:p>
      </dgm:t>
    </dgm:pt>
    <dgm:pt modelId="{8167D70E-F56C-4E45-B5C3-843FED549304}">
      <dgm:prSet phldrT="[文本]" custT="1"/>
      <dgm:spPr/>
      <dgm:t>
        <a:bodyPr/>
        <a:lstStyle/>
        <a:p>
          <a:r>
            <a:rPr lang="zh-CN" altLang="en-US" sz="1100" dirty="0"/>
            <a:t>空缺值补全</a:t>
          </a:r>
        </a:p>
      </dgm:t>
    </dgm:pt>
    <dgm:pt modelId="{D106255D-9BFC-4AA7-8326-A14C2B07DDE2}" type="parTrans" cxnId="{B37D29F9-F854-43FA-A6E7-B0B1169AA82F}">
      <dgm:prSet/>
      <dgm:spPr/>
      <dgm:t>
        <a:bodyPr/>
        <a:lstStyle/>
        <a:p>
          <a:endParaRPr lang="zh-CN" altLang="en-US" sz="1400"/>
        </a:p>
      </dgm:t>
    </dgm:pt>
    <dgm:pt modelId="{D541D94C-F5D0-45EF-B2E6-2FDD0CE459E8}" type="sibTrans" cxnId="{B37D29F9-F854-43FA-A6E7-B0B1169AA82F}">
      <dgm:prSet/>
      <dgm:spPr/>
      <dgm:t>
        <a:bodyPr/>
        <a:lstStyle/>
        <a:p>
          <a:endParaRPr lang="zh-CN" altLang="en-US" sz="1400"/>
        </a:p>
      </dgm:t>
    </dgm:pt>
    <dgm:pt modelId="{79856214-2FB3-4C5F-ACD4-F571D3D2599A}">
      <dgm:prSet phldrT="[文本]" custT="1"/>
      <dgm:spPr/>
      <dgm:t>
        <a:bodyPr/>
        <a:lstStyle/>
        <a:p>
          <a:r>
            <a:rPr lang="zh-CN" altLang="en-US" sz="1600" dirty="0"/>
            <a:t>样本构造</a:t>
          </a:r>
        </a:p>
      </dgm:t>
    </dgm:pt>
    <dgm:pt modelId="{E51CA921-8CBB-4722-88AE-D426573D0594}" type="sibTrans" cxnId="{2524AE0D-533A-4EFF-9A29-2D1F5DCB6612}">
      <dgm:prSet/>
      <dgm:spPr/>
      <dgm:t>
        <a:bodyPr/>
        <a:lstStyle/>
        <a:p>
          <a:endParaRPr lang="zh-CN" altLang="en-US" sz="1400"/>
        </a:p>
      </dgm:t>
    </dgm:pt>
    <dgm:pt modelId="{2D5EF9F1-2834-425E-A3B5-04DC409B6AF9}" type="parTrans" cxnId="{2524AE0D-533A-4EFF-9A29-2D1F5DCB6612}">
      <dgm:prSet/>
      <dgm:spPr/>
      <dgm:t>
        <a:bodyPr/>
        <a:lstStyle/>
        <a:p>
          <a:endParaRPr lang="zh-CN" altLang="en-US" sz="1400"/>
        </a:p>
      </dgm:t>
    </dgm:pt>
    <dgm:pt modelId="{BA5A5126-F134-435E-B208-129A2A9D36C4}">
      <dgm:prSet phldrT="[文本]" custT="1"/>
      <dgm:spPr/>
      <dgm:t>
        <a:bodyPr/>
        <a:lstStyle/>
        <a:p>
          <a:r>
            <a:rPr lang="zh-CN" altLang="en-US" sz="1100" dirty="0"/>
            <a:t>筛选重要选特征</a:t>
          </a:r>
        </a:p>
      </dgm:t>
    </dgm:pt>
    <dgm:pt modelId="{81E007D8-C23E-4945-AA37-7649BD92C91D}" type="parTrans" cxnId="{29F06A8A-9C14-42A1-A6C3-3A777AE8D0F3}">
      <dgm:prSet/>
      <dgm:spPr/>
      <dgm:t>
        <a:bodyPr/>
        <a:lstStyle/>
        <a:p>
          <a:endParaRPr lang="zh-CN" altLang="en-US"/>
        </a:p>
      </dgm:t>
    </dgm:pt>
    <dgm:pt modelId="{7C7A0603-541A-4723-A10B-FB9F6A12EF20}" type="sibTrans" cxnId="{29F06A8A-9C14-42A1-A6C3-3A777AE8D0F3}">
      <dgm:prSet/>
      <dgm:spPr/>
      <dgm:t>
        <a:bodyPr/>
        <a:lstStyle/>
        <a:p>
          <a:endParaRPr lang="zh-CN" altLang="en-US"/>
        </a:p>
      </dgm:t>
    </dgm:pt>
    <dgm:pt modelId="{89A67AC3-21E2-4FC9-91C3-8366C72334BB}">
      <dgm:prSet phldrT="[文本]" custT="1"/>
      <dgm:spPr/>
      <dgm:t>
        <a:bodyPr/>
        <a:lstStyle/>
        <a:p>
          <a:r>
            <a:rPr lang="zh-CN" altLang="en-US" sz="1100" dirty="0"/>
            <a:t>构建新属性</a:t>
          </a:r>
        </a:p>
      </dgm:t>
    </dgm:pt>
    <dgm:pt modelId="{9EDC9554-C710-464F-878F-0C568E57AFF7}" type="parTrans" cxnId="{50888634-BA15-4479-940C-6D980D4C2CB9}">
      <dgm:prSet/>
      <dgm:spPr/>
      <dgm:t>
        <a:bodyPr/>
        <a:lstStyle/>
        <a:p>
          <a:endParaRPr lang="zh-CN" altLang="en-US"/>
        </a:p>
      </dgm:t>
    </dgm:pt>
    <dgm:pt modelId="{AFBD060B-3973-45B7-BE06-A20CEA7DA060}" type="sibTrans" cxnId="{50888634-BA15-4479-940C-6D980D4C2CB9}">
      <dgm:prSet/>
      <dgm:spPr/>
      <dgm:t>
        <a:bodyPr/>
        <a:lstStyle/>
        <a:p>
          <a:endParaRPr lang="zh-CN" altLang="en-US"/>
        </a:p>
      </dgm:t>
    </dgm:pt>
    <dgm:pt modelId="{1C789B2C-D981-4185-8F6A-301E17AF61AC}">
      <dgm:prSet phldrT="[文本]" custT="1"/>
      <dgm:spPr/>
      <dgm:t>
        <a:bodyPr/>
        <a:lstStyle/>
        <a:p>
          <a:r>
            <a:rPr lang="zh-CN" altLang="en-US" sz="1100" dirty="0"/>
            <a:t>计算新属性</a:t>
          </a:r>
        </a:p>
      </dgm:t>
    </dgm:pt>
    <dgm:pt modelId="{CBF7849D-136D-4314-8620-8A5E6E426A26}" type="parTrans" cxnId="{71048150-9ACC-4352-BB9D-C5310AC0FFD8}">
      <dgm:prSet/>
      <dgm:spPr/>
      <dgm:t>
        <a:bodyPr/>
        <a:lstStyle/>
        <a:p>
          <a:endParaRPr lang="zh-CN" altLang="en-US"/>
        </a:p>
      </dgm:t>
    </dgm:pt>
    <dgm:pt modelId="{D47E4901-863D-428A-A8FA-E32D9ADDEB19}" type="sibTrans" cxnId="{71048150-9ACC-4352-BB9D-C5310AC0FFD8}">
      <dgm:prSet/>
      <dgm:spPr/>
      <dgm:t>
        <a:bodyPr/>
        <a:lstStyle/>
        <a:p>
          <a:endParaRPr lang="zh-CN" altLang="en-US"/>
        </a:p>
      </dgm:t>
    </dgm:pt>
    <dgm:pt modelId="{4B79B23C-FB3C-4FE3-9A85-713E0692835C}" type="pres">
      <dgm:prSet presAssocID="{0F3DDDFD-39CD-4C16-AF7B-1E316F2C6E66}" presName="linearFlow" presStyleCnt="0">
        <dgm:presLayoutVars>
          <dgm:dir/>
          <dgm:animLvl val="lvl"/>
          <dgm:resizeHandles val="exact"/>
        </dgm:presLayoutVars>
      </dgm:prSet>
      <dgm:spPr/>
      <dgm:t>
        <a:bodyPr/>
        <a:lstStyle/>
        <a:p>
          <a:endParaRPr lang="zh-CN" altLang="en-US"/>
        </a:p>
      </dgm:t>
    </dgm:pt>
    <dgm:pt modelId="{2AF1550A-91E2-4BCB-9374-C6CAB44958B9}" type="pres">
      <dgm:prSet presAssocID="{FA1A5507-5FE6-4194-8561-B2A3E43EC8EF}" presName="composite" presStyleCnt="0"/>
      <dgm:spPr/>
    </dgm:pt>
    <dgm:pt modelId="{C7FF4F2F-D820-4371-9053-0DF6013DF7A0}" type="pres">
      <dgm:prSet presAssocID="{FA1A5507-5FE6-4194-8561-B2A3E43EC8EF}" presName="parTx" presStyleLbl="node1" presStyleIdx="0" presStyleCnt="4">
        <dgm:presLayoutVars>
          <dgm:chMax val="0"/>
          <dgm:chPref val="0"/>
          <dgm:bulletEnabled val="1"/>
        </dgm:presLayoutVars>
      </dgm:prSet>
      <dgm:spPr/>
      <dgm:t>
        <a:bodyPr/>
        <a:lstStyle/>
        <a:p>
          <a:endParaRPr lang="zh-CN" altLang="en-US"/>
        </a:p>
      </dgm:t>
    </dgm:pt>
    <dgm:pt modelId="{AC90F83E-9614-48A9-966B-306E12A859FB}" type="pres">
      <dgm:prSet presAssocID="{FA1A5507-5FE6-4194-8561-B2A3E43EC8EF}" presName="parSh" presStyleLbl="node1" presStyleIdx="0" presStyleCnt="4"/>
      <dgm:spPr/>
      <dgm:t>
        <a:bodyPr/>
        <a:lstStyle/>
        <a:p>
          <a:endParaRPr lang="zh-CN" altLang="en-US"/>
        </a:p>
      </dgm:t>
    </dgm:pt>
    <dgm:pt modelId="{882AAB93-9174-4C85-BA68-ED05BFC340F9}" type="pres">
      <dgm:prSet presAssocID="{FA1A5507-5FE6-4194-8561-B2A3E43EC8EF}" presName="desTx" presStyleLbl="fgAcc1" presStyleIdx="0" presStyleCnt="4">
        <dgm:presLayoutVars>
          <dgm:bulletEnabled val="1"/>
        </dgm:presLayoutVars>
      </dgm:prSet>
      <dgm:spPr/>
      <dgm:t>
        <a:bodyPr/>
        <a:lstStyle/>
        <a:p>
          <a:endParaRPr lang="zh-CN" altLang="en-US"/>
        </a:p>
      </dgm:t>
    </dgm:pt>
    <dgm:pt modelId="{F1B64CA7-938F-4B73-9595-7BA3E9F58CA4}" type="pres">
      <dgm:prSet presAssocID="{8CC71BC1-6B57-49BE-A325-93FCB067E879}" presName="sibTrans" presStyleLbl="sibTrans2D1" presStyleIdx="0" presStyleCnt="3"/>
      <dgm:spPr/>
      <dgm:t>
        <a:bodyPr/>
        <a:lstStyle/>
        <a:p>
          <a:endParaRPr lang="zh-CN" altLang="en-US"/>
        </a:p>
      </dgm:t>
    </dgm:pt>
    <dgm:pt modelId="{3455D4AC-B1EA-4E4B-AF11-68854EE8204B}" type="pres">
      <dgm:prSet presAssocID="{8CC71BC1-6B57-49BE-A325-93FCB067E879}" presName="connTx" presStyleLbl="sibTrans2D1" presStyleIdx="0" presStyleCnt="3"/>
      <dgm:spPr/>
      <dgm:t>
        <a:bodyPr/>
        <a:lstStyle/>
        <a:p>
          <a:endParaRPr lang="zh-CN" altLang="en-US"/>
        </a:p>
      </dgm:t>
    </dgm:pt>
    <dgm:pt modelId="{12F41368-174E-4625-8C7E-CF4A1DB2DE60}" type="pres">
      <dgm:prSet presAssocID="{94835042-0347-4581-831D-6296EAFF49D2}" presName="composite" presStyleCnt="0"/>
      <dgm:spPr/>
    </dgm:pt>
    <dgm:pt modelId="{69717D54-C697-4871-A8CF-D68CAD2F2A63}" type="pres">
      <dgm:prSet presAssocID="{94835042-0347-4581-831D-6296EAFF49D2}" presName="parTx" presStyleLbl="node1" presStyleIdx="0" presStyleCnt="4">
        <dgm:presLayoutVars>
          <dgm:chMax val="0"/>
          <dgm:chPref val="0"/>
          <dgm:bulletEnabled val="1"/>
        </dgm:presLayoutVars>
      </dgm:prSet>
      <dgm:spPr/>
      <dgm:t>
        <a:bodyPr/>
        <a:lstStyle/>
        <a:p>
          <a:endParaRPr lang="zh-CN" altLang="en-US"/>
        </a:p>
      </dgm:t>
    </dgm:pt>
    <dgm:pt modelId="{9E4B3084-4521-4BF6-85F5-D8B2E97C1E9B}" type="pres">
      <dgm:prSet presAssocID="{94835042-0347-4581-831D-6296EAFF49D2}" presName="parSh" presStyleLbl="node1" presStyleIdx="1" presStyleCnt="4"/>
      <dgm:spPr/>
      <dgm:t>
        <a:bodyPr/>
        <a:lstStyle/>
        <a:p>
          <a:endParaRPr lang="zh-CN" altLang="en-US"/>
        </a:p>
      </dgm:t>
    </dgm:pt>
    <dgm:pt modelId="{6340DEB0-987A-4E3E-A4B0-EBCE990AB663}" type="pres">
      <dgm:prSet presAssocID="{94835042-0347-4581-831D-6296EAFF49D2}" presName="desTx" presStyleLbl="fgAcc1" presStyleIdx="1" presStyleCnt="4">
        <dgm:presLayoutVars>
          <dgm:bulletEnabled val="1"/>
        </dgm:presLayoutVars>
      </dgm:prSet>
      <dgm:spPr/>
      <dgm:t>
        <a:bodyPr/>
        <a:lstStyle/>
        <a:p>
          <a:endParaRPr lang="zh-CN" altLang="en-US"/>
        </a:p>
      </dgm:t>
    </dgm:pt>
    <dgm:pt modelId="{E313F30D-804A-4B7C-A7A9-8E5AE7326E91}" type="pres">
      <dgm:prSet presAssocID="{474CDC7F-33D6-4475-850D-12A5EC947A01}" presName="sibTrans" presStyleLbl="sibTrans2D1" presStyleIdx="1" presStyleCnt="3" custAng="26427"/>
      <dgm:spPr/>
      <dgm:t>
        <a:bodyPr/>
        <a:lstStyle/>
        <a:p>
          <a:endParaRPr lang="zh-CN" altLang="en-US"/>
        </a:p>
      </dgm:t>
    </dgm:pt>
    <dgm:pt modelId="{638949A8-86CA-4456-8B1A-EB95582713D9}" type="pres">
      <dgm:prSet presAssocID="{474CDC7F-33D6-4475-850D-12A5EC947A01}" presName="connTx" presStyleLbl="sibTrans2D1" presStyleIdx="1" presStyleCnt="3"/>
      <dgm:spPr/>
      <dgm:t>
        <a:bodyPr/>
        <a:lstStyle/>
        <a:p>
          <a:endParaRPr lang="zh-CN" altLang="en-US"/>
        </a:p>
      </dgm:t>
    </dgm:pt>
    <dgm:pt modelId="{32A1DA36-473F-4661-84BB-1CA119D3CC77}" type="pres">
      <dgm:prSet presAssocID="{749EEFBF-A003-4B72-8BCA-23714BE7B8F2}" presName="composite" presStyleCnt="0"/>
      <dgm:spPr/>
    </dgm:pt>
    <dgm:pt modelId="{0FE10E4F-E125-4D28-9983-C98689BF1D61}" type="pres">
      <dgm:prSet presAssocID="{749EEFBF-A003-4B72-8BCA-23714BE7B8F2}" presName="parTx" presStyleLbl="node1" presStyleIdx="1" presStyleCnt="4">
        <dgm:presLayoutVars>
          <dgm:chMax val="0"/>
          <dgm:chPref val="0"/>
          <dgm:bulletEnabled val="1"/>
        </dgm:presLayoutVars>
      </dgm:prSet>
      <dgm:spPr/>
      <dgm:t>
        <a:bodyPr/>
        <a:lstStyle/>
        <a:p>
          <a:endParaRPr lang="zh-CN" altLang="en-US"/>
        </a:p>
      </dgm:t>
    </dgm:pt>
    <dgm:pt modelId="{87E90DFA-426B-4175-8DFE-65BC68000024}" type="pres">
      <dgm:prSet presAssocID="{749EEFBF-A003-4B72-8BCA-23714BE7B8F2}" presName="parSh" presStyleLbl="node1" presStyleIdx="2" presStyleCnt="4" custLinFactNeighborX="1681" custLinFactNeighborY="-9205"/>
      <dgm:spPr/>
      <dgm:t>
        <a:bodyPr/>
        <a:lstStyle/>
        <a:p>
          <a:endParaRPr lang="zh-CN" altLang="en-US"/>
        </a:p>
      </dgm:t>
    </dgm:pt>
    <dgm:pt modelId="{51E39A60-263A-4886-BE80-67F2027F85E4}" type="pres">
      <dgm:prSet presAssocID="{749EEFBF-A003-4B72-8BCA-23714BE7B8F2}" presName="desTx" presStyleLbl="fgAcc1" presStyleIdx="2" presStyleCnt="4">
        <dgm:presLayoutVars>
          <dgm:bulletEnabled val="1"/>
        </dgm:presLayoutVars>
      </dgm:prSet>
      <dgm:spPr/>
      <dgm:t>
        <a:bodyPr/>
        <a:lstStyle/>
        <a:p>
          <a:endParaRPr lang="zh-CN" altLang="en-US"/>
        </a:p>
      </dgm:t>
    </dgm:pt>
    <dgm:pt modelId="{256F4630-F494-4078-908C-D50C03D8677D}" type="pres">
      <dgm:prSet presAssocID="{C79EED80-8FF8-4B1E-90E7-D74108278D62}" presName="sibTrans" presStyleLbl="sibTrans2D1" presStyleIdx="2" presStyleCnt="3"/>
      <dgm:spPr/>
      <dgm:t>
        <a:bodyPr/>
        <a:lstStyle/>
        <a:p>
          <a:endParaRPr lang="zh-CN" altLang="en-US"/>
        </a:p>
      </dgm:t>
    </dgm:pt>
    <dgm:pt modelId="{B01F384F-754B-4638-8428-AFE10FBB6FCB}" type="pres">
      <dgm:prSet presAssocID="{C79EED80-8FF8-4B1E-90E7-D74108278D62}" presName="connTx" presStyleLbl="sibTrans2D1" presStyleIdx="2" presStyleCnt="3"/>
      <dgm:spPr/>
      <dgm:t>
        <a:bodyPr/>
        <a:lstStyle/>
        <a:p>
          <a:endParaRPr lang="zh-CN" altLang="en-US"/>
        </a:p>
      </dgm:t>
    </dgm:pt>
    <dgm:pt modelId="{4913D8AC-AF7C-4CFE-94AC-352690A6FBBD}" type="pres">
      <dgm:prSet presAssocID="{79856214-2FB3-4C5F-ACD4-F571D3D2599A}" presName="composite" presStyleCnt="0"/>
      <dgm:spPr/>
    </dgm:pt>
    <dgm:pt modelId="{29D80899-3DF0-4894-9297-10164747421C}" type="pres">
      <dgm:prSet presAssocID="{79856214-2FB3-4C5F-ACD4-F571D3D2599A}" presName="parTx" presStyleLbl="node1" presStyleIdx="2" presStyleCnt="4">
        <dgm:presLayoutVars>
          <dgm:chMax val="0"/>
          <dgm:chPref val="0"/>
          <dgm:bulletEnabled val="1"/>
        </dgm:presLayoutVars>
      </dgm:prSet>
      <dgm:spPr/>
      <dgm:t>
        <a:bodyPr/>
        <a:lstStyle/>
        <a:p>
          <a:endParaRPr lang="zh-CN" altLang="en-US"/>
        </a:p>
      </dgm:t>
    </dgm:pt>
    <dgm:pt modelId="{0573E28D-9D38-47ED-95F0-6150F5824CAE}" type="pres">
      <dgm:prSet presAssocID="{79856214-2FB3-4C5F-ACD4-F571D3D2599A}" presName="parSh" presStyleLbl="node1" presStyleIdx="3" presStyleCnt="4"/>
      <dgm:spPr/>
      <dgm:t>
        <a:bodyPr/>
        <a:lstStyle/>
        <a:p>
          <a:endParaRPr lang="zh-CN" altLang="en-US"/>
        </a:p>
      </dgm:t>
    </dgm:pt>
    <dgm:pt modelId="{EFD5868C-5F74-49C4-9977-FA2FB395ED45}" type="pres">
      <dgm:prSet presAssocID="{79856214-2FB3-4C5F-ACD4-F571D3D2599A}" presName="desTx" presStyleLbl="fgAcc1" presStyleIdx="3" presStyleCnt="4">
        <dgm:presLayoutVars>
          <dgm:bulletEnabled val="1"/>
        </dgm:presLayoutVars>
      </dgm:prSet>
      <dgm:spPr/>
      <dgm:t>
        <a:bodyPr/>
        <a:lstStyle/>
        <a:p>
          <a:endParaRPr lang="zh-CN" altLang="en-US"/>
        </a:p>
      </dgm:t>
    </dgm:pt>
  </dgm:ptLst>
  <dgm:cxnLst>
    <dgm:cxn modelId="{A7B66961-A50C-43F1-91AD-F660A0EB1B4F}" type="presOf" srcId="{8167D70E-F56C-4E45-B5C3-843FED549304}" destId="{882AAB93-9174-4C85-BA68-ED05BFC340F9}" srcOrd="0" destOrd="1" presId="urn:microsoft.com/office/officeart/2005/8/layout/process3"/>
    <dgm:cxn modelId="{998D9BE7-DE4F-4CB8-9FFD-AD051CDF8C4B}" type="presOf" srcId="{474CDC7F-33D6-4475-850D-12A5EC947A01}" destId="{E313F30D-804A-4B7C-A7A9-8E5AE7326E91}" srcOrd="0" destOrd="0" presId="urn:microsoft.com/office/officeart/2005/8/layout/process3"/>
    <dgm:cxn modelId="{380CC94F-A32B-4D67-9C95-78030E5A328B}" type="presOf" srcId="{8CC71BC1-6B57-49BE-A325-93FCB067E879}" destId="{F1B64CA7-938F-4B73-9595-7BA3E9F58CA4}" srcOrd="0" destOrd="0" presId="urn:microsoft.com/office/officeart/2005/8/layout/process3"/>
    <dgm:cxn modelId="{24F577A1-2081-47AF-9683-B0F4299A35FC}" srcId="{749EEFBF-A003-4B72-8BCA-23714BE7B8F2}" destId="{0E497FE3-57BD-4E4D-8887-A373FD7B0024}" srcOrd="0" destOrd="0" parTransId="{ADD361D9-A556-4033-BA76-3D4250C889DA}" sibTransId="{9077C2E0-4FEA-4A1C-8055-D702C826B54D}"/>
    <dgm:cxn modelId="{D0D703A5-74D2-4386-8A8E-FE3AF745BE46}" type="presOf" srcId="{79856214-2FB3-4C5F-ACD4-F571D3D2599A}" destId="{29D80899-3DF0-4894-9297-10164747421C}" srcOrd="0" destOrd="0" presId="urn:microsoft.com/office/officeart/2005/8/layout/process3"/>
    <dgm:cxn modelId="{8905A6B4-C6A2-420E-994F-867A40BBCFA1}" type="presOf" srcId="{1C789B2C-D981-4185-8F6A-301E17AF61AC}" destId="{6340DEB0-987A-4E3E-A4B0-EBCE990AB663}" srcOrd="0" destOrd="0" presId="urn:microsoft.com/office/officeart/2005/8/layout/process3"/>
    <dgm:cxn modelId="{50B1133F-FC1C-43AA-9C50-78C485230A1F}" type="presOf" srcId="{474CDC7F-33D6-4475-850D-12A5EC947A01}" destId="{638949A8-86CA-4456-8B1A-EB95582713D9}" srcOrd="1" destOrd="0" presId="urn:microsoft.com/office/officeart/2005/8/layout/process3"/>
    <dgm:cxn modelId="{704F76D1-864D-455A-8C9A-20EB16277E97}" type="presOf" srcId="{FA1A5507-5FE6-4194-8561-B2A3E43EC8EF}" destId="{AC90F83E-9614-48A9-966B-306E12A859FB}" srcOrd="1" destOrd="0" presId="urn:microsoft.com/office/officeart/2005/8/layout/process3"/>
    <dgm:cxn modelId="{2524AE0D-533A-4EFF-9A29-2D1F5DCB6612}" srcId="{0F3DDDFD-39CD-4C16-AF7B-1E316F2C6E66}" destId="{79856214-2FB3-4C5F-ACD4-F571D3D2599A}" srcOrd="3" destOrd="0" parTransId="{2D5EF9F1-2834-425E-A3B5-04DC409B6AF9}" sibTransId="{E51CA921-8CBB-4722-88AE-D426573D0594}"/>
    <dgm:cxn modelId="{B58D68B2-30D2-4CE5-B4AA-246FDBD47844}" type="presOf" srcId="{8CC71BC1-6B57-49BE-A325-93FCB067E879}" destId="{3455D4AC-B1EA-4E4B-AF11-68854EE8204B}" srcOrd="1" destOrd="0" presId="urn:microsoft.com/office/officeart/2005/8/layout/process3"/>
    <dgm:cxn modelId="{E04ED1AF-BB07-46DD-B411-0EB78D1026BF}" type="presOf" srcId="{0E497FE3-57BD-4E4D-8887-A373FD7B0024}" destId="{51E39A60-263A-4886-BE80-67F2027F85E4}" srcOrd="0" destOrd="0" presId="urn:microsoft.com/office/officeart/2005/8/layout/process3"/>
    <dgm:cxn modelId="{BEC24700-3F57-46FE-AF24-535BEDDCF44C}" type="presOf" srcId="{749EEFBF-A003-4B72-8BCA-23714BE7B8F2}" destId="{87E90DFA-426B-4175-8DFE-65BC68000024}" srcOrd="1" destOrd="0" presId="urn:microsoft.com/office/officeart/2005/8/layout/process3"/>
    <dgm:cxn modelId="{1300A1F2-7BB5-4133-A984-1B631D561866}" srcId="{0F3DDDFD-39CD-4C16-AF7B-1E316F2C6E66}" destId="{FA1A5507-5FE6-4194-8561-B2A3E43EC8EF}" srcOrd="0" destOrd="0" parTransId="{3B382563-0805-4331-808C-212BB10365FF}" sibTransId="{8CC71BC1-6B57-49BE-A325-93FCB067E879}"/>
    <dgm:cxn modelId="{227F7904-7451-4AF3-AD09-6284C3F8C2B5}" srcId="{0F3DDDFD-39CD-4C16-AF7B-1E316F2C6E66}" destId="{94835042-0347-4581-831D-6296EAFF49D2}" srcOrd="1" destOrd="0" parTransId="{BB50CE48-D30C-4538-A58E-93077E4A01FC}" sibTransId="{474CDC7F-33D6-4475-850D-12A5EC947A01}"/>
    <dgm:cxn modelId="{946411DB-286F-4701-BB25-710A8718F4AF}" type="presOf" srcId="{C79EED80-8FF8-4B1E-90E7-D74108278D62}" destId="{B01F384F-754B-4638-8428-AFE10FBB6FCB}" srcOrd="1" destOrd="0" presId="urn:microsoft.com/office/officeart/2005/8/layout/process3"/>
    <dgm:cxn modelId="{EED8E5A2-5D0C-4DC5-B3B8-369F473144F1}" srcId="{0F3DDDFD-39CD-4C16-AF7B-1E316F2C6E66}" destId="{749EEFBF-A003-4B72-8BCA-23714BE7B8F2}" srcOrd="2" destOrd="0" parTransId="{F93FF8A7-7732-42A8-9E71-D259AAC0551F}" sibTransId="{C79EED80-8FF8-4B1E-90E7-D74108278D62}"/>
    <dgm:cxn modelId="{2029835E-3A97-465B-AD07-D9644F2F50EE}" type="presOf" srcId="{7F216EE5-74D0-449C-831F-40D2B254694D}" destId="{882AAB93-9174-4C85-BA68-ED05BFC340F9}" srcOrd="0" destOrd="0" presId="urn:microsoft.com/office/officeart/2005/8/layout/process3"/>
    <dgm:cxn modelId="{BF9B875C-D7EF-4A9F-84C0-0A779C8579B1}" type="presOf" srcId="{BA5A5126-F134-435E-B208-129A2A9D36C4}" destId="{EFD5868C-5F74-49C4-9977-FA2FB395ED45}" srcOrd="0" destOrd="0" presId="urn:microsoft.com/office/officeart/2005/8/layout/process3"/>
    <dgm:cxn modelId="{FA3B6B09-E430-4EED-875C-4CD885C20975}" type="presOf" srcId="{7490C29A-7446-456F-9C33-D9B02D396E88}" destId="{882AAB93-9174-4C85-BA68-ED05BFC340F9}" srcOrd="0" destOrd="2" presId="urn:microsoft.com/office/officeart/2005/8/layout/process3"/>
    <dgm:cxn modelId="{335A3432-5B19-4C8F-890A-286F7BBC0B25}" type="presOf" srcId="{94835042-0347-4581-831D-6296EAFF49D2}" destId="{9E4B3084-4521-4BF6-85F5-D8B2E97C1E9B}" srcOrd="1" destOrd="0" presId="urn:microsoft.com/office/officeart/2005/8/layout/process3"/>
    <dgm:cxn modelId="{8AC0739B-7585-446D-8CFA-E56C1244E4B8}" type="presOf" srcId="{79856214-2FB3-4C5F-ACD4-F571D3D2599A}" destId="{0573E28D-9D38-47ED-95F0-6150F5824CAE}" srcOrd="1" destOrd="0" presId="urn:microsoft.com/office/officeart/2005/8/layout/process3"/>
    <dgm:cxn modelId="{7E1C0A26-1242-4A39-A4C0-2976901665BB}" type="presOf" srcId="{749EEFBF-A003-4B72-8BCA-23714BE7B8F2}" destId="{0FE10E4F-E125-4D28-9983-C98689BF1D61}" srcOrd="0" destOrd="0" presId="urn:microsoft.com/office/officeart/2005/8/layout/process3"/>
    <dgm:cxn modelId="{05BB14BA-740D-4208-A5F9-BB902A0C1D09}" srcId="{FA1A5507-5FE6-4194-8561-B2A3E43EC8EF}" destId="{7490C29A-7446-456F-9C33-D9B02D396E88}" srcOrd="2" destOrd="0" parTransId="{7C380044-5871-4C34-BA96-1BC01DB658A2}" sibTransId="{F7353624-A680-483A-B5DE-F821E3DC3806}"/>
    <dgm:cxn modelId="{71048150-9ACC-4352-BB9D-C5310AC0FFD8}" srcId="{94835042-0347-4581-831D-6296EAFF49D2}" destId="{1C789B2C-D981-4185-8F6A-301E17AF61AC}" srcOrd="0" destOrd="0" parTransId="{CBF7849D-136D-4314-8620-8A5E6E426A26}" sibTransId="{D47E4901-863D-428A-A8FA-E32D9ADDEB19}"/>
    <dgm:cxn modelId="{9452067D-17EC-423A-9159-2B0A46A9D8AB}" type="presOf" srcId="{89A67AC3-21E2-4FC9-91C3-8366C72334BB}" destId="{EFD5868C-5F74-49C4-9977-FA2FB395ED45}" srcOrd="0" destOrd="1" presId="urn:microsoft.com/office/officeart/2005/8/layout/process3"/>
    <dgm:cxn modelId="{29F06A8A-9C14-42A1-A6C3-3A777AE8D0F3}" srcId="{79856214-2FB3-4C5F-ACD4-F571D3D2599A}" destId="{BA5A5126-F134-435E-B208-129A2A9D36C4}" srcOrd="0" destOrd="0" parTransId="{81E007D8-C23E-4945-AA37-7649BD92C91D}" sibTransId="{7C7A0603-541A-4723-A10B-FB9F6A12EF20}"/>
    <dgm:cxn modelId="{25A5146A-20D4-47C4-A08C-22FB0B1A5542}" type="presOf" srcId="{0F3DDDFD-39CD-4C16-AF7B-1E316F2C6E66}" destId="{4B79B23C-FB3C-4FE3-9A85-713E0692835C}" srcOrd="0" destOrd="0" presId="urn:microsoft.com/office/officeart/2005/8/layout/process3"/>
    <dgm:cxn modelId="{DC46DADC-6E97-406D-BAA8-E2156FC03B12}" srcId="{94835042-0347-4581-831D-6296EAFF49D2}" destId="{8BE0E4AF-3849-4CF7-AF46-61F8CF66B56F}" srcOrd="1" destOrd="0" parTransId="{4E55F260-6123-4503-9695-F70C794A4A2F}" sibTransId="{4DB68BF2-0DED-47EF-809A-1B98FFEAC83E}"/>
    <dgm:cxn modelId="{B37D29F9-F854-43FA-A6E7-B0B1169AA82F}" srcId="{FA1A5507-5FE6-4194-8561-B2A3E43EC8EF}" destId="{8167D70E-F56C-4E45-B5C3-843FED549304}" srcOrd="1" destOrd="0" parTransId="{D106255D-9BFC-4AA7-8326-A14C2B07DDE2}" sibTransId="{D541D94C-F5D0-45EF-B2E6-2FDD0CE459E8}"/>
    <dgm:cxn modelId="{87199D67-4E31-4346-9383-39669926B1BE}" type="presOf" srcId="{C79EED80-8FF8-4B1E-90E7-D74108278D62}" destId="{256F4630-F494-4078-908C-D50C03D8677D}" srcOrd="0" destOrd="0" presId="urn:microsoft.com/office/officeart/2005/8/layout/process3"/>
    <dgm:cxn modelId="{58BC290F-30CA-4E99-8D7F-E721B55D3D47}" type="presOf" srcId="{FA1A5507-5FE6-4194-8561-B2A3E43EC8EF}" destId="{C7FF4F2F-D820-4371-9053-0DF6013DF7A0}" srcOrd="0" destOrd="0" presId="urn:microsoft.com/office/officeart/2005/8/layout/process3"/>
    <dgm:cxn modelId="{9D63BEAB-62EB-4B8B-9AD9-BFB96A1D59E8}" type="presOf" srcId="{8BE0E4AF-3849-4CF7-AF46-61F8CF66B56F}" destId="{6340DEB0-987A-4E3E-A4B0-EBCE990AB663}" srcOrd="0" destOrd="1" presId="urn:microsoft.com/office/officeart/2005/8/layout/process3"/>
    <dgm:cxn modelId="{3BBBE9C1-A216-4B8B-8795-7455D33C510E}" type="presOf" srcId="{94835042-0347-4581-831D-6296EAFF49D2}" destId="{69717D54-C697-4871-A8CF-D68CAD2F2A63}" srcOrd="0" destOrd="0" presId="urn:microsoft.com/office/officeart/2005/8/layout/process3"/>
    <dgm:cxn modelId="{B05CA446-AE04-4852-88A0-BD86A913B38F}" srcId="{FA1A5507-5FE6-4194-8561-B2A3E43EC8EF}" destId="{7F216EE5-74D0-449C-831F-40D2B254694D}" srcOrd="0" destOrd="0" parTransId="{BF18FA08-7452-4B2B-8739-7D0ABD49DE49}" sibTransId="{178BA6DC-456F-4543-B799-0D4017A3CC6D}"/>
    <dgm:cxn modelId="{50888634-BA15-4479-940C-6D980D4C2CB9}" srcId="{79856214-2FB3-4C5F-ACD4-F571D3D2599A}" destId="{89A67AC3-21E2-4FC9-91C3-8366C72334BB}" srcOrd="1" destOrd="0" parTransId="{9EDC9554-C710-464F-878F-0C568E57AFF7}" sibTransId="{AFBD060B-3973-45B7-BE06-A20CEA7DA060}"/>
    <dgm:cxn modelId="{DF670360-3B29-4409-9C13-5DEDE3B02411}" type="presParOf" srcId="{4B79B23C-FB3C-4FE3-9A85-713E0692835C}" destId="{2AF1550A-91E2-4BCB-9374-C6CAB44958B9}" srcOrd="0" destOrd="0" presId="urn:microsoft.com/office/officeart/2005/8/layout/process3"/>
    <dgm:cxn modelId="{785E9E32-087D-4CCC-ACB5-D4D33F95CB5B}" type="presParOf" srcId="{2AF1550A-91E2-4BCB-9374-C6CAB44958B9}" destId="{C7FF4F2F-D820-4371-9053-0DF6013DF7A0}" srcOrd="0" destOrd="0" presId="urn:microsoft.com/office/officeart/2005/8/layout/process3"/>
    <dgm:cxn modelId="{913DE362-212E-4A0D-BB12-4DAFC18E8BD6}" type="presParOf" srcId="{2AF1550A-91E2-4BCB-9374-C6CAB44958B9}" destId="{AC90F83E-9614-48A9-966B-306E12A859FB}" srcOrd="1" destOrd="0" presId="urn:microsoft.com/office/officeart/2005/8/layout/process3"/>
    <dgm:cxn modelId="{B17C8598-DD4B-4F3A-B528-DF9215F09923}" type="presParOf" srcId="{2AF1550A-91E2-4BCB-9374-C6CAB44958B9}" destId="{882AAB93-9174-4C85-BA68-ED05BFC340F9}" srcOrd="2" destOrd="0" presId="urn:microsoft.com/office/officeart/2005/8/layout/process3"/>
    <dgm:cxn modelId="{1C1028DB-9792-490F-8854-FD85642357C9}" type="presParOf" srcId="{4B79B23C-FB3C-4FE3-9A85-713E0692835C}" destId="{F1B64CA7-938F-4B73-9595-7BA3E9F58CA4}" srcOrd="1" destOrd="0" presId="urn:microsoft.com/office/officeart/2005/8/layout/process3"/>
    <dgm:cxn modelId="{5C9C4956-2306-490A-8294-1457E3D7467F}" type="presParOf" srcId="{F1B64CA7-938F-4B73-9595-7BA3E9F58CA4}" destId="{3455D4AC-B1EA-4E4B-AF11-68854EE8204B}" srcOrd="0" destOrd="0" presId="urn:microsoft.com/office/officeart/2005/8/layout/process3"/>
    <dgm:cxn modelId="{08170324-5987-44F7-9FE7-8F4E02852BD8}" type="presParOf" srcId="{4B79B23C-FB3C-4FE3-9A85-713E0692835C}" destId="{12F41368-174E-4625-8C7E-CF4A1DB2DE60}" srcOrd="2" destOrd="0" presId="urn:microsoft.com/office/officeart/2005/8/layout/process3"/>
    <dgm:cxn modelId="{CA739E94-7962-4B25-9805-8666D7A98920}" type="presParOf" srcId="{12F41368-174E-4625-8C7E-CF4A1DB2DE60}" destId="{69717D54-C697-4871-A8CF-D68CAD2F2A63}" srcOrd="0" destOrd="0" presId="urn:microsoft.com/office/officeart/2005/8/layout/process3"/>
    <dgm:cxn modelId="{B35A38F4-4C9E-4151-8884-66380FC0DD27}" type="presParOf" srcId="{12F41368-174E-4625-8C7E-CF4A1DB2DE60}" destId="{9E4B3084-4521-4BF6-85F5-D8B2E97C1E9B}" srcOrd="1" destOrd="0" presId="urn:microsoft.com/office/officeart/2005/8/layout/process3"/>
    <dgm:cxn modelId="{E95CADA5-BB40-4E03-9389-B50953C1851F}" type="presParOf" srcId="{12F41368-174E-4625-8C7E-CF4A1DB2DE60}" destId="{6340DEB0-987A-4E3E-A4B0-EBCE990AB663}" srcOrd="2" destOrd="0" presId="urn:microsoft.com/office/officeart/2005/8/layout/process3"/>
    <dgm:cxn modelId="{F3DF5B01-41ED-4811-B610-9F594C03631F}" type="presParOf" srcId="{4B79B23C-FB3C-4FE3-9A85-713E0692835C}" destId="{E313F30D-804A-4B7C-A7A9-8E5AE7326E91}" srcOrd="3" destOrd="0" presId="urn:microsoft.com/office/officeart/2005/8/layout/process3"/>
    <dgm:cxn modelId="{D24D0229-EC8C-41CC-AD05-2B6C120E99C5}" type="presParOf" srcId="{E313F30D-804A-4B7C-A7A9-8E5AE7326E91}" destId="{638949A8-86CA-4456-8B1A-EB95582713D9}" srcOrd="0" destOrd="0" presId="urn:microsoft.com/office/officeart/2005/8/layout/process3"/>
    <dgm:cxn modelId="{8953331D-24F4-48C9-AD95-E26019F85FA5}" type="presParOf" srcId="{4B79B23C-FB3C-4FE3-9A85-713E0692835C}" destId="{32A1DA36-473F-4661-84BB-1CA119D3CC77}" srcOrd="4" destOrd="0" presId="urn:microsoft.com/office/officeart/2005/8/layout/process3"/>
    <dgm:cxn modelId="{3CDC4287-C361-471E-B178-3E2EB4618E23}" type="presParOf" srcId="{32A1DA36-473F-4661-84BB-1CA119D3CC77}" destId="{0FE10E4F-E125-4D28-9983-C98689BF1D61}" srcOrd="0" destOrd="0" presId="urn:microsoft.com/office/officeart/2005/8/layout/process3"/>
    <dgm:cxn modelId="{9345FC1C-548C-41AC-9326-CFA090605721}" type="presParOf" srcId="{32A1DA36-473F-4661-84BB-1CA119D3CC77}" destId="{87E90DFA-426B-4175-8DFE-65BC68000024}" srcOrd="1" destOrd="0" presId="urn:microsoft.com/office/officeart/2005/8/layout/process3"/>
    <dgm:cxn modelId="{FD66A85D-E935-4332-80BB-A99F7BF82451}" type="presParOf" srcId="{32A1DA36-473F-4661-84BB-1CA119D3CC77}" destId="{51E39A60-263A-4886-BE80-67F2027F85E4}" srcOrd="2" destOrd="0" presId="urn:microsoft.com/office/officeart/2005/8/layout/process3"/>
    <dgm:cxn modelId="{8B3AED7D-8801-4AA3-AE4F-15C4D03A97FF}" type="presParOf" srcId="{4B79B23C-FB3C-4FE3-9A85-713E0692835C}" destId="{256F4630-F494-4078-908C-D50C03D8677D}" srcOrd="5" destOrd="0" presId="urn:microsoft.com/office/officeart/2005/8/layout/process3"/>
    <dgm:cxn modelId="{BD790D84-199F-44C9-B92D-AE6638244B39}" type="presParOf" srcId="{256F4630-F494-4078-908C-D50C03D8677D}" destId="{B01F384F-754B-4638-8428-AFE10FBB6FCB}" srcOrd="0" destOrd="0" presId="urn:microsoft.com/office/officeart/2005/8/layout/process3"/>
    <dgm:cxn modelId="{A7DE1FD6-9464-48D0-9579-A0BCFFB3D30B}" type="presParOf" srcId="{4B79B23C-FB3C-4FE3-9A85-713E0692835C}" destId="{4913D8AC-AF7C-4CFE-94AC-352690A6FBBD}" srcOrd="6" destOrd="0" presId="urn:microsoft.com/office/officeart/2005/8/layout/process3"/>
    <dgm:cxn modelId="{DDF605DA-166B-4E60-9318-EDE6438BBF6D}" type="presParOf" srcId="{4913D8AC-AF7C-4CFE-94AC-352690A6FBBD}" destId="{29D80899-3DF0-4894-9297-10164747421C}" srcOrd="0" destOrd="0" presId="urn:microsoft.com/office/officeart/2005/8/layout/process3"/>
    <dgm:cxn modelId="{8E6FB2A4-A982-4B60-A7DC-135BDD5CECE7}" type="presParOf" srcId="{4913D8AC-AF7C-4CFE-94AC-352690A6FBBD}" destId="{0573E28D-9D38-47ED-95F0-6150F5824CAE}" srcOrd="1" destOrd="0" presId="urn:microsoft.com/office/officeart/2005/8/layout/process3"/>
    <dgm:cxn modelId="{EA62427D-362B-42BF-8A10-8B73E5CFA2C0}" type="presParOf" srcId="{4913D8AC-AF7C-4CFE-94AC-352690A6FBBD}" destId="{EFD5868C-5F74-49C4-9977-FA2FB395ED45}" srcOrd="2" destOrd="0" presId="urn:microsoft.com/office/officeart/2005/8/layout/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534D5989-8F4D-4258-8225-B724768E9233}" type="doc">
      <dgm:prSet loTypeId="urn:microsoft.com/office/officeart/2008/layout/VerticalCurvedList" loCatId="list" qsTypeId="urn:microsoft.com/office/officeart/2005/8/quickstyle/simple1" qsCatId="simple" csTypeId="urn:microsoft.com/office/officeart/2005/8/colors/colorful2" csCatId="colorful" phldr="1"/>
      <dgm:spPr/>
      <dgm:t>
        <a:bodyPr/>
        <a:lstStyle/>
        <a:p>
          <a:endParaRPr lang="zh-CN" altLang="en-US"/>
        </a:p>
      </dgm:t>
    </dgm:pt>
    <dgm:pt modelId="{A031629A-C912-46DE-9250-B3AB97DBFEF3}">
      <dgm:prSet phldrT="[文本]" custT="1"/>
      <dgm:spPr>
        <a:solidFill>
          <a:schemeClr val="bg1">
            <a:lumMod val="65000"/>
          </a:schemeClr>
        </a:solidFill>
      </dgm:spPr>
      <dgm:t>
        <a:bodyPr/>
        <a:lstStyle/>
        <a:p>
          <a:r>
            <a:rPr lang="zh-CN" altLang="en-US" sz="2000" dirty="0" smtClean="0"/>
            <a:t>高温合金数据驱动的机器学习</a:t>
          </a:r>
          <a:endParaRPr lang="zh-CN" altLang="en-US" sz="2000" dirty="0"/>
        </a:p>
      </dgm:t>
    </dgm:pt>
    <dgm:pt modelId="{D4DB4B43-FE32-40E2-A322-C82FEF4FD8CF}" type="parTrans" cxnId="{9D5A0FE1-E111-4E5E-BF14-005848CBD399}">
      <dgm:prSet/>
      <dgm:spPr/>
      <dgm:t>
        <a:bodyPr/>
        <a:lstStyle/>
        <a:p>
          <a:endParaRPr lang="zh-CN" altLang="en-US"/>
        </a:p>
      </dgm:t>
    </dgm:pt>
    <dgm:pt modelId="{D7A9A80B-B499-4CE9-B8B6-42D8B19FB683}" type="sibTrans" cxnId="{9D5A0FE1-E111-4E5E-BF14-005848CBD399}">
      <dgm:prSet/>
      <dgm:spPr/>
      <dgm:t>
        <a:bodyPr/>
        <a:lstStyle/>
        <a:p>
          <a:endParaRPr lang="zh-CN" altLang="en-US"/>
        </a:p>
      </dgm:t>
    </dgm:pt>
    <dgm:pt modelId="{EB89F287-1E2B-4D7B-B849-A9AFDC62F93B}">
      <dgm:prSet phldrT="[文本]" custT="1"/>
      <dgm:spPr>
        <a:solidFill>
          <a:schemeClr val="accent2">
            <a:lumMod val="75000"/>
          </a:schemeClr>
        </a:solidFill>
      </dgm:spPr>
      <dgm:t>
        <a:bodyPr/>
        <a:lstStyle/>
        <a:p>
          <a:r>
            <a:rPr lang="zh-CN" altLang="en-US" sz="2400" dirty="0"/>
            <a:t>机器学习</a:t>
          </a:r>
          <a:r>
            <a:rPr lang="en-US" altLang="zh-CN" sz="2400" dirty="0"/>
            <a:t>/</a:t>
          </a:r>
          <a:r>
            <a:rPr lang="zh-CN" altLang="en-US" sz="2400" dirty="0"/>
            <a:t>数据挖掘算法研究</a:t>
          </a:r>
        </a:p>
      </dgm:t>
    </dgm:pt>
    <dgm:pt modelId="{00C42D0B-B035-453B-9E41-E8146F1CB2D7}" type="parTrans" cxnId="{DE59890B-4735-41BB-BEF5-3085338F335E}">
      <dgm:prSet/>
      <dgm:spPr/>
      <dgm:t>
        <a:bodyPr/>
        <a:lstStyle/>
        <a:p>
          <a:endParaRPr lang="zh-CN" altLang="en-US"/>
        </a:p>
      </dgm:t>
    </dgm:pt>
    <dgm:pt modelId="{0694A177-C62B-4B8C-B037-AC2CD5D826EF}" type="sibTrans" cxnId="{DE59890B-4735-41BB-BEF5-3085338F335E}">
      <dgm:prSet/>
      <dgm:spPr/>
      <dgm:t>
        <a:bodyPr/>
        <a:lstStyle/>
        <a:p>
          <a:endParaRPr lang="zh-CN" altLang="en-US"/>
        </a:p>
      </dgm:t>
    </dgm:pt>
    <dgm:pt modelId="{0C6CA62A-2507-4191-8334-84E9AE83554B}">
      <dgm:prSet phldrT="[文本]" custT="1"/>
      <dgm:spPr>
        <a:solidFill>
          <a:schemeClr val="bg1">
            <a:lumMod val="65000"/>
          </a:schemeClr>
        </a:solidFill>
      </dgm:spPr>
      <dgm:t>
        <a:bodyPr/>
        <a:lstStyle/>
        <a:p>
          <a:r>
            <a:rPr lang="zh-CN" altLang="en-US" sz="2400" dirty="0"/>
            <a:t>平台建设</a:t>
          </a:r>
          <a:endParaRPr lang="en-US" altLang="zh-CN" sz="2400" dirty="0"/>
        </a:p>
      </dgm:t>
    </dgm:pt>
    <dgm:pt modelId="{DC45ABA5-A405-4793-88D7-75BEFB225DD7}" type="parTrans" cxnId="{9222344A-F755-43E0-9BAF-F1D5A587A9DA}">
      <dgm:prSet/>
      <dgm:spPr/>
      <dgm:t>
        <a:bodyPr/>
        <a:lstStyle/>
        <a:p>
          <a:endParaRPr lang="zh-CN" altLang="en-US"/>
        </a:p>
      </dgm:t>
    </dgm:pt>
    <dgm:pt modelId="{F414A7C2-4F25-4DAE-8997-2244E8C3A188}" type="sibTrans" cxnId="{9222344A-F755-43E0-9BAF-F1D5A587A9DA}">
      <dgm:prSet/>
      <dgm:spPr/>
      <dgm:t>
        <a:bodyPr/>
        <a:lstStyle/>
        <a:p>
          <a:endParaRPr lang="zh-CN" altLang="en-US"/>
        </a:p>
      </dgm:t>
    </dgm:pt>
    <dgm:pt modelId="{D1364A12-D0E9-43C9-A453-6597A9196008}">
      <dgm:prSet phldrT="[文本]" custT="1"/>
      <dgm:spPr>
        <a:solidFill>
          <a:schemeClr val="bg1">
            <a:lumMod val="65000"/>
          </a:schemeClr>
        </a:solidFill>
      </dgm:spPr>
      <dgm:t>
        <a:bodyPr/>
        <a:lstStyle/>
        <a:p>
          <a:r>
            <a:rPr lang="en-US" altLang="zh-CN" sz="2000" dirty="0" smtClean="0"/>
            <a:t>1.</a:t>
          </a:r>
          <a:r>
            <a:rPr lang="zh-CN" altLang="en-US" sz="2000" dirty="0" smtClean="0"/>
            <a:t>晶格错配度预测</a:t>
          </a:r>
          <a:endParaRPr lang="zh-CN" altLang="en-US" sz="2000" dirty="0"/>
        </a:p>
      </dgm:t>
    </dgm:pt>
    <dgm:pt modelId="{A4FA0535-7BBF-422F-99C5-C392D4210749}" type="parTrans" cxnId="{CB9ECAE8-D264-4653-8721-8DD35D008DC2}">
      <dgm:prSet/>
      <dgm:spPr/>
      <dgm:t>
        <a:bodyPr/>
        <a:lstStyle/>
        <a:p>
          <a:endParaRPr lang="zh-CN" altLang="en-US"/>
        </a:p>
      </dgm:t>
    </dgm:pt>
    <dgm:pt modelId="{F8C2EF8F-DF73-4A4C-9353-C3B8562E1115}" type="sibTrans" cxnId="{CB9ECAE8-D264-4653-8721-8DD35D008DC2}">
      <dgm:prSet/>
      <dgm:spPr/>
      <dgm:t>
        <a:bodyPr/>
        <a:lstStyle/>
        <a:p>
          <a:endParaRPr lang="zh-CN" altLang="en-US"/>
        </a:p>
      </dgm:t>
    </dgm:pt>
    <dgm:pt modelId="{BDA55141-FE21-4C8E-9748-C2B7A8FF5995}">
      <dgm:prSet phldrT="[文本]" custT="1"/>
      <dgm:spPr>
        <a:solidFill>
          <a:schemeClr val="bg1">
            <a:lumMod val="65000"/>
          </a:schemeClr>
        </a:solidFill>
      </dgm:spPr>
      <dgm:t>
        <a:bodyPr/>
        <a:lstStyle/>
        <a:p>
          <a:r>
            <a:rPr lang="en-US" altLang="zh-CN" sz="2000" dirty="0" smtClean="0"/>
            <a:t>2.</a:t>
          </a:r>
          <a:r>
            <a:rPr lang="zh-CN" altLang="en-US" sz="2000" dirty="0" smtClean="0"/>
            <a:t>形成焓预测与寻优</a:t>
          </a:r>
          <a:endParaRPr lang="zh-CN" altLang="en-US" sz="2000" dirty="0"/>
        </a:p>
      </dgm:t>
    </dgm:pt>
    <dgm:pt modelId="{6C14CC82-BDC1-46EC-8A4D-97886A1DED0F}" type="parTrans" cxnId="{A19E7A82-893E-47BD-8405-2C2CC3DCD704}">
      <dgm:prSet/>
      <dgm:spPr/>
      <dgm:t>
        <a:bodyPr/>
        <a:lstStyle/>
        <a:p>
          <a:endParaRPr lang="zh-CN" altLang="en-US"/>
        </a:p>
      </dgm:t>
    </dgm:pt>
    <dgm:pt modelId="{CC97B3D5-3BEA-49CB-BF79-FFDD184BE234}" type="sibTrans" cxnId="{A19E7A82-893E-47BD-8405-2C2CC3DCD704}">
      <dgm:prSet/>
      <dgm:spPr/>
      <dgm:t>
        <a:bodyPr/>
        <a:lstStyle/>
        <a:p>
          <a:endParaRPr lang="zh-CN" altLang="en-US"/>
        </a:p>
      </dgm:t>
    </dgm:pt>
    <dgm:pt modelId="{1D8335C5-854C-41F0-BBC5-CB6F2B4B276F}">
      <dgm:prSet phldrT="[文本]" custT="1"/>
      <dgm:spPr>
        <a:solidFill>
          <a:schemeClr val="bg1">
            <a:lumMod val="65000"/>
          </a:schemeClr>
        </a:solidFill>
      </dgm:spPr>
      <dgm:t>
        <a:bodyPr/>
        <a:lstStyle/>
        <a:p>
          <a:r>
            <a:rPr lang="en-US" altLang="zh-CN" sz="2000" dirty="0" smtClean="0"/>
            <a:t>3.</a:t>
          </a:r>
          <a:r>
            <a:rPr lang="zh-CN" altLang="en-US" sz="2000" dirty="0" smtClean="0"/>
            <a:t>蠕变寿命预测</a:t>
          </a:r>
          <a:endParaRPr lang="zh-CN" altLang="en-US" sz="2000" dirty="0"/>
        </a:p>
      </dgm:t>
    </dgm:pt>
    <dgm:pt modelId="{667B3071-16D2-454A-8EFD-C3C605C6F01E}" type="parTrans" cxnId="{06558537-8C1E-4C6C-9412-D30802B1EC15}">
      <dgm:prSet/>
      <dgm:spPr/>
      <dgm:t>
        <a:bodyPr/>
        <a:lstStyle/>
        <a:p>
          <a:endParaRPr lang="zh-CN" altLang="en-US"/>
        </a:p>
      </dgm:t>
    </dgm:pt>
    <dgm:pt modelId="{EE7DAC60-5DA1-4806-A74D-090981DCEF33}" type="sibTrans" cxnId="{06558537-8C1E-4C6C-9412-D30802B1EC15}">
      <dgm:prSet/>
      <dgm:spPr/>
      <dgm:t>
        <a:bodyPr/>
        <a:lstStyle/>
        <a:p>
          <a:endParaRPr lang="zh-CN" altLang="en-US"/>
        </a:p>
      </dgm:t>
    </dgm:pt>
    <dgm:pt modelId="{C04A715E-97F2-46C5-8B6D-EF9E527B48E2}">
      <dgm:prSet phldrT="[文本]" custT="1"/>
      <dgm:spPr>
        <a:solidFill>
          <a:schemeClr val="bg1">
            <a:lumMod val="65000"/>
          </a:schemeClr>
        </a:solidFill>
      </dgm:spPr>
      <dgm:t>
        <a:bodyPr/>
        <a:lstStyle/>
        <a:p>
          <a:r>
            <a:rPr lang="zh-CN" altLang="en-US" sz="2400" dirty="0" smtClean="0"/>
            <a:t>基于组件的科学实验流水线</a:t>
          </a:r>
          <a:endParaRPr lang="zh-CN" altLang="en-US" sz="2400" dirty="0"/>
        </a:p>
      </dgm:t>
    </dgm:pt>
    <dgm:pt modelId="{ECDB6772-F420-43F8-BC7E-4BEDF2ADC9DD}" type="parTrans" cxnId="{0DD144EF-3E7B-43BB-87FF-07561B082CC9}">
      <dgm:prSet/>
      <dgm:spPr/>
      <dgm:t>
        <a:bodyPr/>
        <a:lstStyle/>
        <a:p>
          <a:endParaRPr lang="zh-CN" altLang="en-US"/>
        </a:p>
      </dgm:t>
    </dgm:pt>
    <dgm:pt modelId="{0E9113FE-9B99-4752-9422-271CE5637706}" type="sibTrans" cxnId="{0DD144EF-3E7B-43BB-87FF-07561B082CC9}">
      <dgm:prSet/>
      <dgm:spPr/>
      <dgm:t>
        <a:bodyPr/>
        <a:lstStyle/>
        <a:p>
          <a:endParaRPr lang="zh-CN" altLang="en-US"/>
        </a:p>
      </dgm:t>
    </dgm:pt>
    <dgm:pt modelId="{777E6480-BB94-44CE-B407-D0500462E337}" type="pres">
      <dgm:prSet presAssocID="{534D5989-8F4D-4258-8225-B724768E9233}" presName="Name0" presStyleCnt="0">
        <dgm:presLayoutVars>
          <dgm:chMax val="7"/>
          <dgm:chPref val="7"/>
          <dgm:dir/>
        </dgm:presLayoutVars>
      </dgm:prSet>
      <dgm:spPr/>
      <dgm:t>
        <a:bodyPr/>
        <a:lstStyle/>
        <a:p>
          <a:endParaRPr lang="zh-CN" altLang="en-US"/>
        </a:p>
      </dgm:t>
    </dgm:pt>
    <dgm:pt modelId="{029663F2-6083-4943-A4B6-B75B1725BCEF}" type="pres">
      <dgm:prSet presAssocID="{534D5989-8F4D-4258-8225-B724768E9233}" presName="Name1" presStyleCnt="0"/>
      <dgm:spPr/>
    </dgm:pt>
    <dgm:pt modelId="{D211633A-16B4-4697-B79D-94EAD020AF0A}" type="pres">
      <dgm:prSet presAssocID="{534D5989-8F4D-4258-8225-B724768E9233}" presName="cycle" presStyleCnt="0"/>
      <dgm:spPr/>
    </dgm:pt>
    <dgm:pt modelId="{2B0DD12D-6EF4-4BF8-B02D-398F02F66379}" type="pres">
      <dgm:prSet presAssocID="{534D5989-8F4D-4258-8225-B724768E9233}" presName="srcNode" presStyleLbl="node1" presStyleIdx="0" presStyleCnt="4"/>
      <dgm:spPr/>
    </dgm:pt>
    <dgm:pt modelId="{25CC8F4A-1A1B-4C3E-B9C9-3B2A7A2D0F66}" type="pres">
      <dgm:prSet presAssocID="{534D5989-8F4D-4258-8225-B724768E9233}" presName="conn" presStyleLbl="parChTrans1D2" presStyleIdx="0" presStyleCnt="1"/>
      <dgm:spPr/>
      <dgm:t>
        <a:bodyPr/>
        <a:lstStyle/>
        <a:p>
          <a:endParaRPr lang="zh-CN" altLang="en-US"/>
        </a:p>
      </dgm:t>
    </dgm:pt>
    <dgm:pt modelId="{3901E994-EF88-4B55-B333-8B5DC2C1FE64}" type="pres">
      <dgm:prSet presAssocID="{534D5989-8F4D-4258-8225-B724768E9233}" presName="extraNode" presStyleLbl="node1" presStyleIdx="0" presStyleCnt="4"/>
      <dgm:spPr/>
    </dgm:pt>
    <dgm:pt modelId="{8EACEE7C-B326-44FB-9A91-8726F31EDF2B}" type="pres">
      <dgm:prSet presAssocID="{534D5989-8F4D-4258-8225-B724768E9233}" presName="dstNode" presStyleLbl="node1" presStyleIdx="0" presStyleCnt="4"/>
      <dgm:spPr/>
    </dgm:pt>
    <dgm:pt modelId="{4973CE0B-830B-42A8-8F41-45A257AA0B8B}" type="pres">
      <dgm:prSet presAssocID="{A031629A-C912-46DE-9250-B3AB97DBFEF3}" presName="text_1" presStyleLbl="node1" presStyleIdx="0" presStyleCnt="4" custScaleY="183627">
        <dgm:presLayoutVars>
          <dgm:bulletEnabled val="1"/>
        </dgm:presLayoutVars>
      </dgm:prSet>
      <dgm:spPr/>
      <dgm:t>
        <a:bodyPr/>
        <a:lstStyle/>
        <a:p>
          <a:endParaRPr lang="zh-CN" altLang="en-US"/>
        </a:p>
      </dgm:t>
    </dgm:pt>
    <dgm:pt modelId="{966750C1-A861-452C-9609-15612A3DFCF5}" type="pres">
      <dgm:prSet presAssocID="{A031629A-C912-46DE-9250-B3AB97DBFEF3}" presName="accent_1" presStyleCnt="0"/>
      <dgm:spPr/>
    </dgm:pt>
    <dgm:pt modelId="{2C32AA3C-C21E-444B-8009-13B7F44A3DFC}" type="pres">
      <dgm:prSet presAssocID="{A031629A-C912-46DE-9250-B3AB97DBFEF3}" presName="accentRepeatNode" presStyleLbl="solidFgAcc1" presStyleIdx="0" presStyleCnt="4" custLinFactNeighborX="20" custLinFactNeighborY="-726"/>
      <dgm:spPr>
        <a:ln>
          <a:solidFill>
            <a:schemeClr val="accent1">
              <a:lumMod val="75000"/>
            </a:schemeClr>
          </a:solidFill>
        </a:ln>
      </dgm:spPr>
      <dgm:t>
        <a:bodyPr/>
        <a:lstStyle/>
        <a:p>
          <a:endParaRPr lang="zh-CN" altLang="en-US"/>
        </a:p>
      </dgm:t>
    </dgm:pt>
    <dgm:pt modelId="{0ADD1677-4BB9-411B-9F55-C6A8BB4AEFFE}" type="pres">
      <dgm:prSet presAssocID="{EB89F287-1E2B-4D7B-B849-A9AFDC62F93B}" presName="text_2" presStyleLbl="node1" presStyleIdx="1" presStyleCnt="4">
        <dgm:presLayoutVars>
          <dgm:bulletEnabled val="1"/>
        </dgm:presLayoutVars>
      </dgm:prSet>
      <dgm:spPr/>
      <dgm:t>
        <a:bodyPr/>
        <a:lstStyle/>
        <a:p>
          <a:endParaRPr lang="zh-CN" altLang="en-US"/>
        </a:p>
      </dgm:t>
    </dgm:pt>
    <dgm:pt modelId="{A9BE9254-C053-4EAB-8F29-0CEF5AEEC494}" type="pres">
      <dgm:prSet presAssocID="{EB89F287-1E2B-4D7B-B849-A9AFDC62F93B}" presName="accent_2" presStyleCnt="0"/>
      <dgm:spPr/>
    </dgm:pt>
    <dgm:pt modelId="{D5EA4CD6-8560-493F-8996-3B38ECA26A5D}" type="pres">
      <dgm:prSet presAssocID="{EB89F287-1E2B-4D7B-B849-A9AFDC62F93B}" presName="accentRepeatNode" presStyleLbl="solidFgAcc1" presStyleIdx="1" presStyleCnt="4"/>
      <dgm:spPr/>
    </dgm:pt>
    <dgm:pt modelId="{7316F556-C1AF-4CC6-AB25-352A6D7A873C}" type="pres">
      <dgm:prSet presAssocID="{C04A715E-97F2-46C5-8B6D-EF9E527B48E2}" presName="text_3" presStyleLbl="node1" presStyleIdx="2" presStyleCnt="4">
        <dgm:presLayoutVars>
          <dgm:bulletEnabled val="1"/>
        </dgm:presLayoutVars>
      </dgm:prSet>
      <dgm:spPr/>
      <dgm:t>
        <a:bodyPr/>
        <a:lstStyle/>
        <a:p>
          <a:endParaRPr lang="zh-CN" altLang="en-US"/>
        </a:p>
      </dgm:t>
    </dgm:pt>
    <dgm:pt modelId="{97AA84E6-96FF-4CCF-9070-D356380E824C}" type="pres">
      <dgm:prSet presAssocID="{C04A715E-97F2-46C5-8B6D-EF9E527B48E2}" presName="accent_3" presStyleCnt="0"/>
      <dgm:spPr/>
    </dgm:pt>
    <dgm:pt modelId="{D73D63E8-0303-4670-B805-21CE8EE1C033}" type="pres">
      <dgm:prSet presAssocID="{C04A715E-97F2-46C5-8B6D-EF9E527B48E2}" presName="accentRepeatNode" presStyleLbl="solidFgAcc1" presStyleIdx="2" presStyleCnt="4"/>
      <dgm:spPr/>
    </dgm:pt>
    <dgm:pt modelId="{49F3C08A-059A-4944-B0BE-9FED64C38273}" type="pres">
      <dgm:prSet presAssocID="{0C6CA62A-2507-4191-8334-84E9AE83554B}" presName="text_4" presStyleLbl="node1" presStyleIdx="3" presStyleCnt="4">
        <dgm:presLayoutVars>
          <dgm:bulletEnabled val="1"/>
        </dgm:presLayoutVars>
      </dgm:prSet>
      <dgm:spPr/>
      <dgm:t>
        <a:bodyPr/>
        <a:lstStyle/>
        <a:p>
          <a:endParaRPr lang="zh-CN" altLang="en-US"/>
        </a:p>
      </dgm:t>
    </dgm:pt>
    <dgm:pt modelId="{31FCCC1D-41B1-4F4D-AD60-B8479B1A58C5}" type="pres">
      <dgm:prSet presAssocID="{0C6CA62A-2507-4191-8334-84E9AE83554B}" presName="accent_4" presStyleCnt="0"/>
      <dgm:spPr/>
    </dgm:pt>
    <dgm:pt modelId="{FB11C3B6-15A0-4B21-BFB5-81361BF8D49D}" type="pres">
      <dgm:prSet presAssocID="{0C6CA62A-2507-4191-8334-84E9AE83554B}" presName="accentRepeatNode" presStyleLbl="solidFgAcc1" presStyleIdx="3" presStyleCnt="4"/>
      <dgm:spPr/>
      <dgm:t>
        <a:bodyPr/>
        <a:lstStyle/>
        <a:p>
          <a:endParaRPr lang="zh-CN" altLang="en-US"/>
        </a:p>
      </dgm:t>
    </dgm:pt>
  </dgm:ptLst>
  <dgm:cxnLst>
    <dgm:cxn modelId="{5AB10ED1-D754-401B-8B58-6CDD16F8F631}" type="presOf" srcId="{BDA55141-FE21-4C8E-9748-C2B7A8FF5995}" destId="{4973CE0B-830B-42A8-8F41-45A257AA0B8B}" srcOrd="0" destOrd="2" presId="urn:microsoft.com/office/officeart/2008/layout/VerticalCurvedList"/>
    <dgm:cxn modelId="{31B4C3A8-EFF8-4420-BD07-B60E458E55E9}" type="presOf" srcId="{C04A715E-97F2-46C5-8B6D-EF9E527B48E2}" destId="{7316F556-C1AF-4CC6-AB25-352A6D7A873C}" srcOrd="0" destOrd="0" presId="urn:microsoft.com/office/officeart/2008/layout/VerticalCurvedList"/>
    <dgm:cxn modelId="{762B6A57-8591-4598-BD02-6AC1342E8782}" type="presOf" srcId="{EB89F287-1E2B-4D7B-B849-A9AFDC62F93B}" destId="{0ADD1677-4BB9-411B-9F55-C6A8BB4AEFFE}" srcOrd="0" destOrd="0" presId="urn:microsoft.com/office/officeart/2008/layout/VerticalCurvedList"/>
    <dgm:cxn modelId="{CB9ECAE8-D264-4653-8721-8DD35D008DC2}" srcId="{A031629A-C912-46DE-9250-B3AB97DBFEF3}" destId="{D1364A12-D0E9-43C9-A453-6597A9196008}" srcOrd="0" destOrd="0" parTransId="{A4FA0535-7BBF-422F-99C5-C392D4210749}" sibTransId="{F8C2EF8F-DF73-4A4C-9353-C3B8562E1115}"/>
    <dgm:cxn modelId="{9222344A-F755-43E0-9BAF-F1D5A587A9DA}" srcId="{534D5989-8F4D-4258-8225-B724768E9233}" destId="{0C6CA62A-2507-4191-8334-84E9AE83554B}" srcOrd="3" destOrd="0" parTransId="{DC45ABA5-A405-4793-88D7-75BEFB225DD7}" sibTransId="{F414A7C2-4F25-4DAE-8997-2244E8C3A188}"/>
    <dgm:cxn modelId="{6F602C9C-1D36-4C9F-836C-BA462FD18102}" type="presOf" srcId="{A031629A-C912-46DE-9250-B3AB97DBFEF3}" destId="{4973CE0B-830B-42A8-8F41-45A257AA0B8B}" srcOrd="0" destOrd="0" presId="urn:microsoft.com/office/officeart/2008/layout/VerticalCurvedList"/>
    <dgm:cxn modelId="{DE59890B-4735-41BB-BEF5-3085338F335E}" srcId="{534D5989-8F4D-4258-8225-B724768E9233}" destId="{EB89F287-1E2B-4D7B-B849-A9AFDC62F93B}" srcOrd="1" destOrd="0" parTransId="{00C42D0B-B035-453B-9E41-E8146F1CB2D7}" sibTransId="{0694A177-C62B-4B8C-B037-AC2CD5D826EF}"/>
    <dgm:cxn modelId="{E2414904-85E2-4167-8D48-C4EB2A8E1A5F}" type="presOf" srcId="{0C6CA62A-2507-4191-8334-84E9AE83554B}" destId="{49F3C08A-059A-4944-B0BE-9FED64C38273}" srcOrd="0" destOrd="0" presId="urn:microsoft.com/office/officeart/2008/layout/VerticalCurvedList"/>
    <dgm:cxn modelId="{BCB7B4E4-E9E6-4A08-8B22-413B5DA0C06D}" type="presOf" srcId="{F8C2EF8F-DF73-4A4C-9353-C3B8562E1115}" destId="{25CC8F4A-1A1B-4C3E-B9C9-3B2A7A2D0F66}" srcOrd="0" destOrd="0" presId="urn:microsoft.com/office/officeart/2008/layout/VerticalCurvedList"/>
    <dgm:cxn modelId="{D470414B-2F17-4B4B-829E-1CFC9010000E}" type="presOf" srcId="{D1364A12-D0E9-43C9-A453-6597A9196008}" destId="{4973CE0B-830B-42A8-8F41-45A257AA0B8B}" srcOrd="0" destOrd="1" presId="urn:microsoft.com/office/officeart/2008/layout/VerticalCurvedList"/>
    <dgm:cxn modelId="{0DD144EF-3E7B-43BB-87FF-07561B082CC9}" srcId="{534D5989-8F4D-4258-8225-B724768E9233}" destId="{C04A715E-97F2-46C5-8B6D-EF9E527B48E2}" srcOrd="2" destOrd="0" parTransId="{ECDB6772-F420-43F8-BC7E-4BEDF2ADC9DD}" sibTransId="{0E9113FE-9B99-4752-9422-271CE5637706}"/>
    <dgm:cxn modelId="{A19E7A82-893E-47BD-8405-2C2CC3DCD704}" srcId="{A031629A-C912-46DE-9250-B3AB97DBFEF3}" destId="{BDA55141-FE21-4C8E-9748-C2B7A8FF5995}" srcOrd="1" destOrd="0" parTransId="{6C14CC82-BDC1-46EC-8A4D-97886A1DED0F}" sibTransId="{CC97B3D5-3BEA-49CB-BF79-FFDD184BE234}"/>
    <dgm:cxn modelId="{9D5A0FE1-E111-4E5E-BF14-005848CBD399}" srcId="{534D5989-8F4D-4258-8225-B724768E9233}" destId="{A031629A-C912-46DE-9250-B3AB97DBFEF3}" srcOrd="0" destOrd="0" parTransId="{D4DB4B43-FE32-40E2-A322-C82FEF4FD8CF}" sibTransId="{D7A9A80B-B499-4CE9-B8B6-42D8B19FB683}"/>
    <dgm:cxn modelId="{27789F94-9668-4E2D-974B-5F8F89DF76D9}" type="presOf" srcId="{534D5989-8F4D-4258-8225-B724768E9233}" destId="{777E6480-BB94-44CE-B407-D0500462E337}" srcOrd="0" destOrd="0" presId="urn:microsoft.com/office/officeart/2008/layout/VerticalCurvedList"/>
    <dgm:cxn modelId="{06558537-8C1E-4C6C-9412-D30802B1EC15}" srcId="{A031629A-C912-46DE-9250-B3AB97DBFEF3}" destId="{1D8335C5-854C-41F0-BBC5-CB6F2B4B276F}" srcOrd="2" destOrd="0" parTransId="{667B3071-16D2-454A-8EFD-C3C605C6F01E}" sibTransId="{EE7DAC60-5DA1-4806-A74D-090981DCEF33}"/>
    <dgm:cxn modelId="{50B5F3CD-87DD-4E23-A549-CF117EC30877}" type="presOf" srcId="{1D8335C5-854C-41F0-BBC5-CB6F2B4B276F}" destId="{4973CE0B-830B-42A8-8F41-45A257AA0B8B}" srcOrd="0" destOrd="3" presId="urn:microsoft.com/office/officeart/2008/layout/VerticalCurvedList"/>
    <dgm:cxn modelId="{FEA51774-8D78-4689-B500-4C0CE994CF5E}" type="presParOf" srcId="{777E6480-BB94-44CE-B407-D0500462E337}" destId="{029663F2-6083-4943-A4B6-B75B1725BCEF}" srcOrd="0" destOrd="0" presId="urn:microsoft.com/office/officeart/2008/layout/VerticalCurvedList"/>
    <dgm:cxn modelId="{988E4FCE-BCA7-45A6-A208-EB5AF9D224A2}" type="presParOf" srcId="{029663F2-6083-4943-A4B6-B75B1725BCEF}" destId="{D211633A-16B4-4697-B79D-94EAD020AF0A}" srcOrd="0" destOrd="0" presId="urn:microsoft.com/office/officeart/2008/layout/VerticalCurvedList"/>
    <dgm:cxn modelId="{269E3FFD-3BF1-4339-A2B8-B81DF661A471}" type="presParOf" srcId="{D211633A-16B4-4697-B79D-94EAD020AF0A}" destId="{2B0DD12D-6EF4-4BF8-B02D-398F02F66379}" srcOrd="0" destOrd="0" presId="urn:microsoft.com/office/officeart/2008/layout/VerticalCurvedList"/>
    <dgm:cxn modelId="{7FD01C44-8577-4950-8001-DE5E024E2834}" type="presParOf" srcId="{D211633A-16B4-4697-B79D-94EAD020AF0A}" destId="{25CC8F4A-1A1B-4C3E-B9C9-3B2A7A2D0F66}" srcOrd="1" destOrd="0" presId="urn:microsoft.com/office/officeart/2008/layout/VerticalCurvedList"/>
    <dgm:cxn modelId="{0AB6AB04-573A-434E-A097-0D8872BB68A1}" type="presParOf" srcId="{D211633A-16B4-4697-B79D-94EAD020AF0A}" destId="{3901E994-EF88-4B55-B333-8B5DC2C1FE64}" srcOrd="2" destOrd="0" presId="urn:microsoft.com/office/officeart/2008/layout/VerticalCurvedList"/>
    <dgm:cxn modelId="{7A1641C6-CC0B-4CAD-877B-93CEBDB731CF}" type="presParOf" srcId="{D211633A-16B4-4697-B79D-94EAD020AF0A}" destId="{8EACEE7C-B326-44FB-9A91-8726F31EDF2B}" srcOrd="3" destOrd="0" presId="urn:microsoft.com/office/officeart/2008/layout/VerticalCurvedList"/>
    <dgm:cxn modelId="{3B6CF6D3-4E8B-42A1-B241-9EF7954ACFA3}" type="presParOf" srcId="{029663F2-6083-4943-A4B6-B75B1725BCEF}" destId="{4973CE0B-830B-42A8-8F41-45A257AA0B8B}" srcOrd="1" destOrd="0" presId="urn:microsoft.com/office/officeart/2008/layout/VerticalCurvedList"/>
    <dgm:cxn modelId="{054FF851-070F-43DA-B26B-C494F662C3F2}" type="presParOf" srcId="{029663F2-6083-4943-A4B6-B75B1725BCEF}" destId="{966750C1-A861-452C-9609-15612A3DFCF5}" srcOrd="2" destOrd="0" presId="urn:microsoft.com/office/officeart/2008/layout/VerticalCurvedList"/>
    <dgm:cxn modelId="{915D4EFB-12F4-4E5D-B55A-4464225004AE}" type="presParOf" srcId="{966750C1-A861-452C-9609-15612A3DFCF5}" destId="{2C32AA3C-C21E-444B-8009-13B7F44A3DFC}" srcOrd="0" destOrd="0" presId="urn:microsoft.com/office/officeart/2008/layout/VerticalCurvedList"/>
    <dgm:cxn modelId="{8C7FD9F3-6BE0-415E-9CAB-42811F470F80}" type="presParOf" srcId="{029663F2-6083-4943-A4B6-B75B1725BCEF}" destId="{0ADD1677-4BB9-411B-9F55-C6A8BB4AEFFE}" srcOrd="3" destOrd="0" presId="urn:microsoft.com/office/officeart/2008/layout/VerticalCurvedList"/>
    <dgm:cxn modelId="{95B8B96D-736C-44F8-9C9A-E02094F32C31}" type="presParOf" srcId="{029663F2-6083-4943-A4B6-B75B1725BCEF}" destId="{A9BE9254-C053-4EAB-8F29-0CEF5AEEC494}" srcOrd="4" destOrd="0" presId="urn:microsoft.com/office/officeart/2008/layout/VerticalCurvedList"/>
    <dgm:cxn modelId="{8116B3D5-F37F-4EA9-86DF-C5907CD735D5}" type="presParOf" srcId="{A9BE9254-C053-4EAB-8F29-0CEF5AEEC494}" destId="{D5EA4CD6-8560-493F-8996-3B38ECA26A5D}" srcOrd="0" destOrd="0" presId="urn:microsoft.com/office/officeart/2008/layout/VerticalCurvedList"/>
    <dgm:cxn modelId="{14C2540C-9E1C-46E8-AA22-8AD0F38A561C}" type="presParOf" srcId="{029663F2-6083-4943-A4B6-B75B1725BCEF}" destId="{7316F556-C1AF-4CC6-AB25-352A6D7A873C}" srcOrd="5" destOrd="0" presId="urn:microsoft.com/office/officeart/2008/layout/VerticalCurvedList"/>
    <dgm:cxn modelId="{5363A5B0-BE7C-4831-B9B8-EDE4C4D7FCB4}" type="presParOf" srcId="{029663F2-6083-4943-A4B6-B75B1725BCEF}" destId="{97AA84E6-96FF-4CCF-9070-D356380E824C}" srcOrd="6" destOrd="0" presId="urn:microsoft.com/office/officeart/2008/layout/VerticalCurvedList"/>
    <dgm:cxn modelId="{11036ECA-A1DF-4F2D-85C8-E97BEFA050BC}" type="presParOf" srcId="{97AA84E6-96FF-4CCF-9070-D356380E824C}" destId="{D73D63E8-0303-4670-B805-21CE8EE1C033}" srcOrd="0" destOrd="0" presId="urn:microsoft.com/office/officeart/2008/layout/VerticalCurvedList"/>
    <dgm:cxn modelId="{9EE32E56-C640-4BA5-886B-C82562C6340E}" type="presParOf" srcId="{029663F2-6083-4943-A4B6-B75B1725BCEF}" destId="{49F3C08A-059A-4944-B0BE-9FED64C38273}" srcOrd="7" destOrd="0" presId="urn:microsoft.com/office/officeart/2008/layout/VerticalCurvedList"/>
    <dgm:cxn modelId="{76877813-CAA9-48A6-8709-8C8C8C218C91}" type="presParOf" srcId="{029663F2-6083-4943-A4B6-B75B1725BCEF}" destId="{31FCCC1D-41B1-4F4D-AD60-B8479B1A58C5}" srcOrd="8" destOrd="0" presId="urn:microsoft.com/office/officeart/2008/layout/VerticalCurvedList"/>
    <dgm:cxn modelId="{7E6B51B5-60F6-4C76-9306-B1AA26E49978}" type="presParOf" srcId="{31FCCC1D-41B1-4F4D-AD60-B8479B1A58C5}" destId="{FB11C3B6-15A0-4B21-BFB5-81361BF8D49D}"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1AAAD8F7-AD5B-482A-9653-84E3A03A9359}" type="doc">
      <dgm:prSet loTypeId="urn:microsoft.com/office/officeart/2005/8/layout/vList5" loCatId="list" qsTypeId="urn:microsoft.com/office/officeart/2005/8/quickstyle/simple1" qsCatId="simple" csTypeId="urn:microsoft.com/office/officeart/2005/8/colors/colorful5" csCatId="colorful" phldr="1"/>
      <dgm:spPr/>
      <dgm:t>
        <a:bodyPr/>
        <a:lstStyle/>
        <a:p>
          <a:endParaRPr lang="zh-CN" altLang="en-US"/>
        </a:p>
      </dgm:t>
    </dgm:pt>
    <dgm:pt modelId="{1D6078A9-2A84-4122-B3AF-F3388AA039DE}">
      <dgm:prSet phldrT="[文本]"/>
      <dgm:spPr/>
      <dgm:t>
        <a:bodyPr/>
        <a:lstStyle/>
        <a:p>
          <a:r>
            <a:rPr lang="en-US" altLang="zh-CN" dirty="0" smtClean="0"/>
            <a:t>1</a:t>
          </a:r>
          <a:endParaRPr lang="zh-CN" altLang="en-US" dirty="0"/>
        </a:p>
      </dgm:t>
    </dgm:pt>
    <dgm:pt modelId="{E1A5FA75-C240-44AC-A0C8-14EAFE9A0198}" type="parTrans" cxnId="{15F76F16-ABF8-436F-B88D-DAEA14056F65}">
      <dgm:prSet/>
      <dgm:spPr/>
      <dgm:t>
        <a:bodyPr/>
        <a:lstStyle/>
        <a:p>
          <a:endParaRPr lang="zh-CN" altLang="en-US"/>
        </a:p>
      </dgm:t>
    </dgm:pt>
    <dgm:pt modelId="{E2A0815F-EC4E-4A8D-83C5-97BF35465C29}" type="sibTrans" cxnId="{15F76F16-ABF8-436F-B88D-DAEA14056F65}">
      <dgm:prSet/>
      <dgm:spPr/>
      <dgm:t>
        <a:bodyPr/>
        <a:lstStyle/>
        <a:p>
          <a:endParaRPr lang="zh-CN" altLang="en-US"/>
        </a:p>
      </dgm:t>
    </dgm:pt>
    <dgm:pt modelId="{8B9A6C73-724E-4E29-BA88-CB89B42074DF}">
      <dgm:prSet phldrT="[文本]"/>
      <dgm:spPr/>
      <dgm:t>
        <a:bodyPr/>
        <a:lstStyle/>
        <a:p>
          <a:r>
            <a:rPr lang="zh-CN" altLang="en-US" dirty="0" smtClean="0"/>
            <a:t>算法规范制定</a:t>
          </a:r>
          <a:endParaRPr lang="zh-CN" altLang="en-US" dirty="0"/>
        </a:p>
      </dgm:t>
    </dgm:pt>
    <dgm:pt modelId="{EFB2514E-F271-45BA-8EE0-86A69901E43C}" type="parTrans" cxnId="{666824B5-6786-4D8F-B853-9AC09778947F}">
      <dgm:prSet/>
      <dgm:spPr/>
      <dgm:t>
        <a:bodyPr/>
        <a:lstStyle/>
        <a:p>
          <a:endParaRPr lang="zh-CN" altLang="en-US"/>
        </a:p>
      </dgm:t>
    </dgm:pt>
    <dgm:pt modelId="{21248805-A5DF-4F3A-B986-4B9B440AAD0F}" type="sibTrans" cxnId="{666824B5-6786-4D8F-B853-9AC09778947F}">
      <dgm:prSet/>
      <dgm:spPr/>
      <dgm:t>
        <a:bodyPr/>
        <a:lstStyle/>
        <a:p>
          <a:endParaRPr lang="zh-CN" altLang="en-US"/>
        </a:p>
      </dgm:t>
    </dgm:pt>
    <dgm:pt modelId="{66C03458-E0AE-4EFB-85D1-9516F42AECA9}">
      <dgm:prSet phldrT="[文本]"/>
      <dgm:spPr/>
      <dgm:t>
        <a:bodyPr/>
        <a:lstStyle/>
        <a:p>
          <a:r>
            <a:rPr lang="en-US" altLang="zh-CN" dirty="0" smtClean="0"/>
            <a:t>2</a:t>
          </a:r>
          <a:endParaRPr lang="zh-CN" altLang="en-US" dirty="0"/>
        </a:p>
      </dgm:t>
    </dgm:pt>
    <dgm:pt modelId="{C2615BC2-5AB7-4CA8-8A8D-9FA9F0DC36D4}" type="parTrans" cxnId="{011B58D0-DBC9-41D9-9B12-408625735383}">
      <dgm:prSet/>
      <dgm:spPr/>
      <dgm:t>
        <a:bodyPr/>
        <a:lstStyle/>
        <a:p>
          <a:endParaRPr lang="zh-CN" altLang="en-US"/>
        </a:p>
      </dgm:t>
    </dgm:pt>
    <dgm:pt modelId="{F4E8AFC3-76CB-4F35-8C22-21126745189F}" type="sibTrans" cxnId="{011B58D0-DBC9-41D9-9B12-408625735383}">
      <dgm:prSet/>
      <dgm:spPr/>
      <dgm:t>
        <a:bodyPr/>
        <a:lstStyle/>
        <a:p>
          <a:endParaRPr lang="zh-CN" altLang="en-US"/>
        </a:p>
      </dgm:t>
    </dgm:pt>
    <dgm:pt modelId="{853B259F-782F-41F4-B2D6-7057D67FB728}">
      <dgm:prSet phldrT="[文本]"/>
      <dgm:spPr/>
      <dgm:t>
        <a:bodyPr/>
        <a:lstStyle/>
        <a:p>
          <a:r>
            <a:rPr lang="zh-CN" altLang="en-US" dirty="0" smtClean="0"/>
            <a:t>算法库设计</a:t>
          </a:r>
          <a:endParaRPr lang="zh-CN" altLang="en-US" dirty="0"/>
        </a:p>
      </dgm:t>
    </dgm:pt>
    <dgm:pt modelId="{048C5C44-7A56-47F5-823F-EBBDF5C8C5C0}" type="parTrans" cxnId="{EF97169A-729B-4BEF-AF1E-DE62C7ABA182}">
      <dgm:prSet/>
      <dgm:spPr/>
      <dgm:t>
        <a:bodyPr/>
        <a:lstStyle/>
        <a:p>
          <a:endParaRPr lang="zh-CN" altLang="en-US"/>
        </a:p>
      </dgm:t>
    </dgm:pt>
    <dgm:pt modelId="{121F40ED-6365-4481-BA5C-029E249A14C8}" type="sibTrans" cxnId="{EF97169A-729B-4BEF-AF1E-DE62C7ABA182}">
      <dgm:prSet/>
      <dgm:spPr/>
      <dgm:t>
        <a:bodyPr/>
        <a:lstStyle/>
        <a:p>
          <a:endParaRPr lang="zh-CN" altLang="en-US"/>
        </a:p>
      </dgm:t>
    </dgm:pt>
    <dgm:pt modelId="{1ED9AA18-F0D4-4A6E-AF08-169B1F11EF5C}">
      <dgm:prSet phldrT="[文本]"/>
      <dgm:spPr/>
      <dgm:t>
        <a:bodyPr/>
        <a:lstStyle/>
        <a:p>
          <a:endParaRPr lang="zh-CN" altLang="en-US" dirty="0"/>
        </a:p>
      </dgm:t>
    </dgm:pt>
    <dgm:pt modelId="{9D35931F-AF71-4846-A53B-E399A9EDFC3B}" type="parTrans" cxnId="{7B2C0B20-2AE0-478D-9B89-737571B36E63}">
      <dgm:prSet/>
      <dgm:spPr/>
      <dgm:t>
        <a:bodyPr/>
        <a:lstStyle/>
        <a:p>
          <a:endParaRPr lang="zh-CN" altLang="en-US"/>
        </a:p>
      </dgm:t>
    </dgm:pt>
    <dgm:pt modelId="{CD169CC8-6940-4599-83AE-FCF00DF4D3FD}" type="sibTrans" cxnId="{7B2C0B20-2AE0-478D-9B89-737571B36E63}">
      <dgm:prSet/>
      <dgm:spPr/>
      <dgm:t>
        <a:bodyPr/>
        <a:lstStyle/>
        <a:p>
          <a:endParaRPr lang="zh-CN" altLang="en-US"/>
        </a:p>
      </dgm:t>
    </dgm:pt>
    <dgm:pt modelId="{83C8B955-DF02-4C58-92F0-5E02AD44057F}">
      <dgm:prSet phldrT="[文本]"/>
      <dgm:spPr/>
      <dgm:t>
        <a:bodyPr/>
        <a:lstStyle/>
        <a:p>
          <a:endParaRPr lang="zh-CN" altLang="en-US" dirty="0"/>
        </a:p>
      </dgm:t>
    </dgm:pt>
    <dgm:pt modelId="{A4279FDB-BF32-484C-A7C7-69E0B090A7C1}" type="parTrans" cxnId="{1500B81B-8345-4716-9239-EA53CA33C60A}">
      <dgm:prSet/>
      <dgm:spPr/>
      <dgm:t>
        <a:bodyPr/>
        <a:lstStyle/>
        <a:p>
          <a:endParaRPr lang="zh-CN" altLang="en-US"/>
        </a:p>
      </dgm:t>
    </dgm:pt>
    <dgm:pt modelId="{154F3F5F-4A55-489B-AF2E-BB38A17C756A}" type="sibTrans" cxnId="{1500B81B-8345-4716-9239-EA53CA33C60A}">
      <dgm:prSet/>
      <dgm:spPr/>
      <dgm:t>
        <a:bodyPr/>
        <a:lstStyle/>
        <a:p>
          <a:endParaRPr lang="zh-CN" altLang="en-US"/>
        </a:p>
      </dgm:t>
    </dgm:pt>
    <dgm:pt modelId="{DB6A3EDB-4368-4C52-B729-00ADE56B6FDC}">
      <dgm:prSet phldrT="[文本]"/>
      <dgm:spPr/>
      <dgm:t>
        <a:bodyPr/>
        <a:lstStyle/>
        <a:p>
          <a:r>
            <a:rPr lang="en-US" altLang="zh-CN" dirty="0" smtClean="0"/>
            <a:t>3</a:t>
          </a:r>
          <a:endParaRPr lang="zh-CN" altLang="en-US" dirty="0"/>
        </a:p>
      </dgm:t>
    </dgm:pt>
    <dgm:pt modelId="{1DE3DA00-9E22-4E55-99E8-571CE0CC24D5}" type="parTrans" cxnId="{5E8FC859-E8CE-4B61-A841-F69160B0382B}">
      <dgm:prSet/>
      <dgm:spPr/>
      <dgm:t>
        <a:bodyPr/>
        <a:lstStyle/>
        <a:p>
          <a:endParaRPr lang="zh-CN" altLang="en-US"/>
        </a:p>
      </dgm:t>
    </dgm:pt>
    <dgm:pt modelId="{C705D978-2F3E-4200-A33A-820536B420E8}" type="sibTrans" cxnId="{5E8FC859-E8CE-4B61-A841-F69160B0382B}">
      <dgm:prSet/>
      <dgm:spPr/>
      <dgm:t>
        <a:bodyPr/>
        <a:lstStyle/>
        <a:p>
          <a:endParaRPr lang="zh-CN" altLang="en-US"/>
        </a:p>
      </dgm:t>
    </dgm:pt>
    <dgm:pt modelId="{10256F8B-9D92-47DF-A1F6-6EED90C14C08}">
      <dgm:prSet phldrT="[文本]"/>
      <dgm:spPr/>
      <dgm:t>
        <a:bodyPr/>
        <a:lstStyle/>
        <a:p>
          <a:r>
            <a:rPr lang="en-US" altLang="zh-CN" dirty="0" smtClean="0"/>
            <a:t>4</a:t>
          </a:r>
          <a:endParaRPr lang="zh-CN" altLang="en-US" dirty="0"/>
        </a:p>
      </dgm:t>
    </dgm:pt>
    <dgm:pt modelId="{629B6667-01AE-4005-8270-168E501763DF}" type="parTrans" cxnId="{FF8BB9D3-A0FC-4496-A97E-916B4D8803FD}">
      <dgm:prSet/>
      <dgm:spPr/>
      <dgm:t>
        <a:bodyPr/>
        <a:lstStyle/>
        <a:p>
          <a:endParaRPr lang="zh-CN" altLang="en-US"/>
        </a:p>
      </dgm:t>
    </dgm:pt>
    <dgm:pt modelId="{ABD9D0EF-82AD-4A20-AFAD-391DFB29DB0F}" type="sibTrans" cxnId="{FF8BB9D3-A0FC-4496-A97E-916B4D8803FD}">
      <dgm:prSet/>
      <dgm:spPr/>
      <dgm:t>
        <a:bodyPr/>
        <a:lstStyle/>
        <a:p>
          <a:endParaRPr lang="zh-CN" altLang="en-US"/>
        </a:p>
      </dgm:t>
    </dgm:pt>
    <dgm:pt modelId="{A6F4C2CD-48B0-4488-96A5-13A954547DCF}">
      <dgm:prSet/>
      <dgm:spPr/>
      <dgm:t>
        <a:bodyPr/>
        <a:lstStyle/>
        <a:p>
          <a:r>
            <a:rPr lang="zh-CN" altLang="en-US" dirty="0" smtClean="0"/>
            <a:t>数据驱动的机器学习算法流程图实现</a:t>
          </a:r>
          <a:endParaRPr lang="zh-CN" altLang="en-US" dirty="0"/>
        </a:p>
      </dgm:t>
    </dgm:pt>
    <dgm:pt modelId="{524991EF-276C-40E2-B92F-7BC53F644CFC}" type="parTrans" cxnId="{D5FC10A3-FFBF-4C4A-9E2F-BBDF653F6AC1}">
      <dgm:prSet/>
      <dgm:spPr/>
      <dgm:t>
        <a:bodyPr/>
        <a:lstStyle/>
        <a:p>
          <a:endParaRPr lang="zh-CN" altLang="en-US"/>
        </a:p>
      </dgm:t>
    </dgm:pt>
    <dgm:pt modelId="{31D6EBD3-D959-4D5E-9B31-26CC3DE61094}" type="sibTrans" cxnId="{D5FC10A3-FFBF-4C4A-9E2F-BBDF653F6AC1}">
      <dgm:prSet/>
      <dgm:spPr/>
      <dgm:t>
        <a:bodyPr/>
        <a:lstStyle/>
        <a:p>
          <a:endParaRPr lang="zh-CN" altLang="en-US"/>
        </a:p>
      </dgm:t>
    </dgm:pt>
    <dgm:pt modelId="{C217706C-DA5B-40D3-8D77-1F7FC7EFB45D}">
      <dgm:prSet/>
      <dgm:spPr/>
      <dgm:t>
        <a:bodyPr/>
        <a:lstStyle/>
        <a:p>
          <a:r>
            <a:rPr lang="zh-CN" altLang="en-US" smtClean="0"/>
            <a:t>基于主动学习的多层级交互式特征分析方法</a:t>
          </a:r>
          <a:endParaRPr lang="zh-CN" altLang="en-US"/>
        </a:p>
      </dgm:t>
    </dgm:pt>
    <dgm:pt modelId="{BDDF255E-BB27-4D25-804F-69B26C0ED2AF}" type="parTrans" cxnId="{1F2220ED-FEBF-4AE1-80E9-0D2561ACE301}">
      <dgm:prSet/>
      <dgm:spPr/>
      <dgm:t>
        <a:bodyPr/>
        <a:lstStyle/>
        <a:p>
          <a:endParaRPr lang="zh-CN" altLang="en-US"/>
        </a:p>
      </dgm:t>
    </dgm:pt>
    <dgm:pt modelId="{1E60BBC1-F75A-453A-B612-379FF8C80278}" type="sibTrans" cxnId="{1F2220ED-FEBF-4AE1-80E9-0D2561ACE301}">
      <dgm:prSet/>
      <dgm:spPr/>
      <dgm:t>
        <a:bodyPr/>
        <a:lstStyle/>
        <a:p>
          <a:endParaRPr lang="zh-CN" altLang="en-US"/>
        </a:p>
      </dgm:t>
    </dgm:pt>
    <dgm:pt modelId="{200B5BAD-CEF9-4C2E-87B2-CF825C65A92A}" type="pres">
      <dgm:prSet presAssocID="{1AAAD8F7-AD5B-482A-9653-84E3A03A9359}" presName="Name0" presStyleCnt="0">
        <dgm:presLayoutVars>
          <dgm:dir/>
          <dgm:animLvl val="lvl"/>
          <dgm:resizeHandles val="exact"/>
        </dgm:presLayoutVars>
      </dgm:prSet>
      <dgm:spPr/>
      <dgm:t>
        <a:bodyPr/>
        <a:lstStyle/>
        <a:p>
          <a:endParaRPr lang="zh-CN" altLang="en-US"/>
        </a:p>
      </dgm:t>
    </dgm:pt>
    <dgm:pt modelId="{90BCF22A-20E1-4678-B76A-4B3D2E1B21A8}" type="pres">
      <dgm:prSet presAssocID="{1D6078A9-2A84-4122-B3AF-F3388AA039DE}" presName="linNode" presStyleCnt="0"/>
      <dgm:spPr/>
    </dgm:pt>
    <dgm:pt modelId="{07D5B6CA-6C2B-43F7-8E34-991DCAD7BF1A}" type="pres">
      <dgm:prSet presAssocID="{1D6078A9-2A84-4122-B3AF-F3388AA039DE}" presName="parentText" presStyleLbl="node1" presStyleIdx="0" presStyleCnt="4" custScaleX="45904" custScaleY="70993">
        <dgm:presLayoutVars>
          <dgm:chMax val="1"/>
          <dgm:bulletEnabled val="1"/>
        </dgm:presLayoutVars>
      </dgm:prSet>
      <dgm:spPr/>
      <dgm:t>
        <a:bodyPr/>
        <a:lstStyle/>
        <a:p>
          <a:endParaRPr lang="zh-CN" altLang="en-US"/>
        </a:p>
      </dgm:t>
    </dgm:pt>
    <dgm:pt modelId="{9F718106-649B-4A83-A511-3398463A7101}" type="pres">
      <dgm:prSet presAssocID="{1D6078A9-2A84-4122-B3AF-F3388AA039DE}" presName="descendantText" presStyleLbl="alignAccFollowNode1" presStyleIdx="0" presStyleCnt="4">
        <dgm:presLayoutVars>
          <dgm:bulletEnabled val="1"/>
        </dgm:presLayoutVars>
      </dgm:prSet>
      <dgm:spPr/>
      <dgm:t>
        <a:bodyPr/>
        <a:lstStyle/>
        <a:p>
          <a:endParaRPr lang="zh-CN" altLang="en-US"/>
        </a:p>
      </dgm:t>
    </dgm:pt>
    <dgm:pt modelId="{AC628D3F-B519-4550-BB44-9D44BE398B7C}" type="pres">
      <dgm:prSet presAssocID="{E2A0815F-EC4E-4A8D-83C5-97BF35465C29}" presName="sp" presStyleCnt="0"/>
      <dgm:spPr/>
    </dgm:pt>
    <dgm:pt modelId="{BB8C9961-8DB1-4D44-BAAD-66E196C660FF}" type="pres">
      <dgm:prSet presAssocID="{66C03458-E0AE-4EFB-85D1-9516F42AECA9}" presName="linNode" presStyleCnt="0"/>
      <dgm:spPr/>
    </dgm:pt>
    <dgm:pt modelId="{EB6E9506-1B36-4903-99D6-16F3A65892F1}" type="pres">
      <dgm:prSet presAssocID="{66C03458-E0AE-4EFB-85D1-9516F42AECA9}" presName="parentText" presStyleLbl="node1" presStyleIdx="1" presStyleCnt="4" custScaleX="45904" custScaleY="75547">
        <dgm:presLayoutVars>
          <dgm:chMax val="1"/>
          <dgm:bulletEnabled val="1"/>
        </dgm:presLayoutVars>
      </dgm:prSet>
      <dgm:spPr/>
      <dgm:t>
        <a:bodyPr/>
        <a:lstStyle/>
        <a:p>
          <a:endParaRPr lang="zh-CN" altLang="en-US"/>
        </a:p>
      </dgm:t>
    </dgm:pt>
    <dgm:pt modelId="{E444D180-DE90-4BF5-ABA9-D2AE0740F6F8}" type="pres">
      <dgm:prSet presAssocID="{66C03458-E0AE-4EFB-85D1-9516F42AECA9}" presName="descendantText" presStyleLbl="alignAccFollowNode1" presStyleIdx="1" presStyleCnt="4">
        <dgm:presLayoutVars>
          <dgm:bulletEnabled val="1"/>
        </dgm:presLayoutVars>
      </dgm:prSet>
      <dgm:spPr/>
      <dgm:t>
        <a:bodyPr/>
        <a:lstStyle/>
        <a:p>
          <a:endParaRPr lang="zh-CN" altLang="en-US"/>
        </a:p>
      </dgm:t>
    </dgm:pt>
    <dgm:pt modelId="{1A8927C8-C5CC-4481-844E-3CD9E2F91B45}" type="pres">
      <dgm:prSet presAssocID="{F4E8AFC3-76CB-4F35-8C22-21126745189F}" presName="sp" presStyleCnt="0"/>
      <dgm:spPr/>
    </dgm:pt>
    <dgm:pt modelId="{B50704E7-5D01-4480-8985-0F4741129159}" type="pres">
      <dgm:prSet presAssocID="{DB6A3EDB-4368-4C52-B729-00ADE56B6FDC}" presName="linNode" presStyleCnt="0"/>
      <dgm:spPr/>
    </dgm:pt>
    <dgm:pt modelId="{BD23F958-FD00-4AFF-86E8-893B3FA92F5C}" type="pres">
      <dgm:prSet presAssocID="{DB6A3EDB-4368-4C52-B729-00ADE56B6FDC}" presName="parentText" presStyleLbl="node1" presStyleIdx="2" presStyleCnt="4" custScaleX="45904" custScaleY="72447">
        <dgm:presLayoutVars>
          <dgm:chMax val="1"/>
          <dgm:bulletEnabled val="1"/>
        </dgm:presLayoutVars>
      </dgm:prSet>
      <dgm:spPr/>
      <dgm:t>
        <a:bodyPr/>
        <a:lstStyle/>
        <a:p>
          <a:endParaRPr lang="zh-CN" altLang="en-US"/>
        </a:p>
      </dgm:t>
    </dgm:pt>
    <dgm:pt modelId="{A6226E4F-96B1-48DF-A54D-3165909A74CC}" type="pres">
      <dgm:prSet presAssocID="{DB6A3EDB-4368-4C52-B729-00ADE56B6FDC}" presName="descendantText" presStyleLbl="alignAccFollowNode1" presStyleIdx="2" presStyleCnt="4">
        <dgm:presLayoutVars>
          <dgm:bulletEnabled val="1"/>
        </dgm:presLayoutVars>
      </dgm:prSet>
      <dgm:spPr/>
      <dgm:t>
        <a:bodyPr/>
        <a:lstStyle/>
        <a:p>
          <a:endParaRPr lang="zh-CN" altLang="en-US"/>
        </a:p>
      </dgm:t>
    </dgm:pt>
    <dgm:pt modelId="{0A35C316-759F-4FF3-B886-281DA51014B7}" type="pres">
      <dgm:prSet presAssocID="{C705D978-2F3E-4200-A33A-820536B420E8}" presName="sp" presStyleCnt="0"/>
      <dgm:spPr/>
    </dgm:pt>
    <dgm:pt modelId="{17FF8C9A-77D5-46F3-9E86-90BA37F86F19}" type="pres">
      <dgm:prSet presAssocID="{10256F8B-9D92-47DF-A1F6-6EED90C14C08}" presName="linNode" presStyleCnt="0"/>
      <dgm:spPr/>
    </dgm:pt>
    <dgm:pt modelId="{4A96D6D4-53F0-4428-8A0C-C1E465448E6D}" type="pres">
      <dgm:prSet presAssocID="{10256F8B-9D92-47DF-A1F6-6EED90C14C08}" presName="parentText" presStyleLbl="node1" presStyleIdx="3" presStyleCnt="4" custScaleX="45904" custScaleY="69199">
        <dgm:presLayoutVars>
          <dgm:chMax val="1"/>
          <dgm:bulletEnabled val="1"/>
        </dgm:presLayoutVars>
      </dgm:prSet>
      <dgm:spPr/>
      <dgm:t>
        <a:bodyPr/>
        <a:lstStyle/>
        <a:p>
          <a:endParaRPr lang="zh-CN" altLang="en-US"/>
        </a:p>
      </dgm:t>
    </dgm:pt>
    <dgm:pt modelId="{B011F03C-2A5C-4F1F-8044-992CD4795E67}" type="pres">
      <dgm:prSet presAssocID="{10256F8B-9D92-47DF-A1F6-6EED90C14C08}" presName="descendantText" presStyleLbl="alignAccFollowNode1" presStyleIdx="3" presStyleCnt="4">
        <dgm:presLayoutVars>
          <dgm:bulletEnabled val="1"/>
        </dgm:presLayoutVars>
      </dgm:prSet>
      <dgm:spPr/>
      <dgm:t>
        <a:bodyPr/>
        <a:lstStyle/>
        <a:p>
          <a:endParaRPr lang="zh-CN" altLang="en-US"/>
        </a:p>
      </dgm:t>
    </dgm:pt>
  </dgm:ptLst>
  <dgm:cxnLst>
    <dgm:cxn modelId="{011B58D0-DBC9-41D9-9B12-408625735383}" srcId="{1AAAD8F7-AD5B-482A-9653-84E3A03A9359}" destId="{66C03458-E0AE-4EFB-85D1-9516F42AECA9}" srcOrd="1" destOrd="0" parTransId="{C2615BC2-5AB7-4CA8-8A8D-9FA9F0DC36D4}" sibTransId="{F4E8AFC3-76CB-4F35-8C22-21126745189F}"/>
    <dgm:cxn modelId="{5E8FC859-E8CE-4B61-A841-F69160B0382B}" srcId="{1AAAD8F7-AD5B-482A-9653-84E3A03A9359}" destId="{DB6A3EDB-4368-4C52-B729-00ADE56B6FDC}" srcOrd="2" destOrd="0" parTransId="{1DE3DA00-9E22-4E55-99E8-571CE0CC24D5}" sibTransId="{C705D978-2F3E-4200-A33A-820536B420E8}"/>
    <dgm:cxn modelId="{666824B5-6786-4D8F-B853-9AC09778947F}" srcId="{1D6078A9-2A84-4122-B3AF-F3388AA039DE}" destId="{8B9A6C73-724E-4E29-BA88-CB89B42074DF}" srcOrd="0" destOrd="0" parTransId="{EFB2514E-F271-45BA-8EE0-86A69901E43C}" sibTransId="{21248805-A5DF-4F3A-B986-4B9B440AAD0F}"/>
    <dgm:cxn modelId="{7AC82860-015B-411A-B263-917588172746}" type="presOf" srcId="{DB6A3EDB-4368-4C52-B729-00ADE56B6FDC}" destId="{BD23F958-FD00-4AFF-86E8-893B3FA92F5C}" srcOrd="0" destOrd="0" presId="urn:microsoft.com/office/officeart/2005/8/layout/vList5"/>
    <dgm:cxn modelId="{FF8BB9D3-A0FC-4496-A97E-916B4D8803FD}" srcId="{1AAAD8F7-AD5B-482A-9653-84E3A03A9359}" destId="{10256F8B-9D92-47DF-A1F6-6EED90C14C08}" srcOrd="3" destOrd="0" parTransId="{629B6667-01AE-4005-8270-168E501763DF}" sibTransId="{ABD9D0EF-82AD-4A20-AFAD-391DFB29DB0F}"/>
    <dgm:cxn modelId="{FC2DADD1-0DB4-4C2A-8B92-9275DD351430}" type="presOf" srcId="{10256F8B-9D92-47DF-A1F6-6EED90C14C08}" destId="{4A96D6D4-53F0-4428-8A0C-C1E465448E6D}" srcOrd="0" destOrd="0" presId="urn:microsoft.com/office/officeart/2005/8/layout/vList5"/>
    <dgm:cxn modelId="{844EF78F-01A9-4AB6-AF17-55A90380B338}" type="presOf" srcId="{C217706C-DA5B-40D3-8D77-1F7FC7EFB45D}" destId="{B011F03C-2A5C-4F1F-8044-992CD4795E67}" srcOrd="0" destOrd="1" presId="urn:microsoft.com/office/officeart/2005/8/layout/vList5"/>
    <dgm:cxn modelId="{7B2C0B20-2AE0-478D-9B89-737571B36E63}" srcId="{10256F8B-9D92-47DF-A1F6-6EED90C14C08}" destId="{1ED9AA18-F0D4-4A6E-AF08-169B1F11EF5C}" srcOrd="0" destOrd="0" parTransId="{9D35931F-AF71-4846-A53B-E399A9EDFC3B}" sibTransId="{CD169CC8-6940-4599-83AE-FCF00DF4D3FD}"/>
    <dgm:cxn modelId="{15AF3AC2-A5D0-4B7B-9482-723CD82092E7}" type="presOf" srcId="{1ED9AA18-F0D4-4A6E-AF08-169B1F11EF5C}" destId="{B011F03C-2A5C-4F1F-8044-992CD4795E67}" srcOrd="0" destOrd="0" presId="urn:microsoft.com/office/officeart/2005/8/layout/vList5"/>
    <dgm:cxn modelId="{BFD64ECC-676A-491A-A466-2D844CF09761}" type="presOf" srcId="{66C03458-E0AE-4EFB-85D1-9516F42AECA9}" destId="{EB6E9506-1B36-4903-99D6-16F3A65892F1}" srcOrd="0" destOrd="0" presId="urn:microsoft.com/office/officeart/2005/8/layout/vList5"/>
    <dgm:cxn modelId="{6936E072-492A-4189-9000-6C8C2C62699A}" type="presOf" srcId="{8B9A6C73-724E-4E29-BA88-CB89B42074DF}" destId="{9F718106-649B-4A83-A511-3398463A7101}" srcOrd="0" destOrd="0" presId="urn:microsoft.com/office/officeart/2005/8/layout/vList5"/>
    <dgm:cxn modelId="{1F2220ED-FEBF-4AE1-80E9-0D2561ACE301}" srcId="{10256F8B-9D92-47DF-A1F6-6EED90C14C08}" destId="{C217706C-DA5B-40D3-8D77-1F7FC7EFB45D}" srcOrd="1" destOrd="0" parTransId="{BDDF255E-BB27-4D25-804F-69B26C0ED2AF}" sibTransId="{1E60BBC1-F75A-453A-B612-379FF8C80278}"/>
    <dgm:cxn modelId="{815052AD-5B18-46ED-AB6B-F8B54D434856}" type="presOf" srcId="{83C8B955-DF02-4C58-92F0-5E02AD44057F}" destId="{A6226E4F-96B1-48DF-A54D-3165909A74CC}" srcOrd="0" destOrd="0" presId="urn:microsoft.com/office/officeart/2005/8/layout/vList5"/>
    <dgm:cxn modelId="{9F798721-75DB-46DB-B95B-B7B53ED601DE}" type="presOf" srcId="{1AAAD8F7-AD5B-482A-9653-84E3A03A9359}" destId="{200B5BAD-CEF9-4C2E-87B2-CF825C65A92A}" srcOrd="0" destOrd="0" presId="urn:microsoft.com/office/officeart/2005/8/layout/vList5"/>
    <dgm:cxn modelId="{D5FC10A3-FFBF-4C4A-9E2F-BBDF653F6AC1}" srcId="{DB6A3EDB-4368-4C52-B729-00ADE56B6FDC}" destId="{A6F4C2CD-48B0-4488-96A5-13A954547DCF}" srcOrd="1" destOrd="0" parTransId="{524991EF-276C-40E2-B92F-7BC53F644CFC}" sibTransId="{31D6EBD3-D959-4D5E-9B31-26CC3DE61094}"/>
    <dgm:cxn modelId="{24994971-B445-44D2-8D5C-7EEE6D7B5CD5}" type="presOf" srcId="{1D6078A9-2A84-4122-B3AF-F3388AA039DE}" destId="{07D5B6CA-6C2B-43F7-8E34-991DCAD7BF1A}" srcOrd="0" destOrd="0" presId="urn:microsoft.com/office/officeart/2005/8/layout/vList5"/>
    <dgm:cxn modelId="{7B701DE2-E13B-437B-A641-F50936F03870}" type="presOf" srcId="{853B259F-782F-41F4-B2D6-7057D67FB728}" destId="{E444D180-DE90-4BF5-ABA9-D2AE0740F6F8}" srcOrd="0" destOrd="0" presId="urn:microsoft.com/office/officeart/2005/8/layout/vList5"/>
    <dgm:cxn modelId="{1500B81B-8345-4716-9239-EA53CA33C60A}" srcId="{DB6A3EDB-4368-4C52-B729-00ADE56B6FDC}" destId="{83C8B955-DF02-4C58-92F0-5E02AD44057F}" srcOrd="0" destOrd="0" parTransId="{A4279FDB-BF32-484C-A7C7-69E0B090A7C1}" sibTransId="{154F3F5F-4A55-489B-AF2E-BB38A17C756A}"/>
    <dgm:cxn modelId="{842E88BB-390C-4C26-AEF0-D8BE333828F0}" type="presOf" srcId="{A6F4C2CD-48B0-4488-96A5-13A954547DCF}" destId="{A6226E4F-96B1-48DF-A54D-3165909A74CC}" srcOrd="0" destOrd="1" presId="urn:microsoft.com/office/officeart/2005/8/layout/vList5"/>
    <dgm:cxn modelId="{EF97169A-729B-4BEF-AF1E-DE62C7ABA182}" srcId="{66C03458-E0AE-4EFB-85D1-9516F42AECA9}" destId="{853B259F-782F-41F4-B2D6-7057D67FB728}" srcOrd="0" destOrd="0" parTransId="{048C5C44-7A56-47F5-823F-EBBDF5C8C5C0}" sibTransId="{121F40ED-6365-4481-BA5C-029E249A14C8}"/>
    <dgm:cxn modelId="{15F76F16-ABF8-436F-B88D-DAEA14056F65}" srcId="{1AAAD8F7-AD5B-482A-9653-84E3A03A9359}" destId="{1D6078A9-2A84-4122-B3AF-F3388AA039DE}" srcOrd="0" destOrd="0" parTransId="{E1A5FA75-C240-44AC-A0C8-14EAFE9A0198}" sibTransId="{E2A0815F-EC4E-4A8D-83C5-97BF35465C29}"/>
    <dgm:cxn modelId="{A4D401F8-0896-49FE-BF21-1B2C1E622C5A}" type="presParOf" srcId="{200B5BAD-CEF9-4C2E-87B2-CF825C65A92A}" destId="{90BCF22A-20E1-4678-B76A-4B3D2E1B21A8}" srcOrd="0" destOrd="0" presId="urn:microsoft.com/office/officeart/2005/8/layout/vList5"/>
    <dgm:cxn modelId="{A44516E9-E9F8-4989-A95D-A323E2485D56}" type="presParOf" srcId="{90BCF22A-20E1-4678-B76A-4B3D2E1B21A8}" destId="{07D5B6CA-6C2B-43F7-8E34-991DCAD7BF1A}" srcOrd="0" destOrd="0" presId="urn:microsoft.com/office/officeart/2005/8/layout/vList5"/>
    <dgm:cxn modelId="{78537894-1B02-495F-98CA-6C397132A281}" type="presParOf" srcId="{90BCF22A-20E1-4678-B76A-4B3D2E1B21A8}" destId="{9F718106-649B-4A83-A511-3398463A7101}" srcOrd="1" destOrd="0" presId="urn:microsoft.com/office/officeart/2005/8/layout/vList5"/>
    <dgm:cxn modelId="{FD6AC191-FA09-4A92-8F6C-BA1952BAD118}" type="presParOf" srcId="{200B5BAD-CEF9-4C2E-87B2-CF825C65A92A}" destId="{AC628D3F-B519-4550-BB44-9D44BE398B7C}" srcOrd="1" destOrd="0" presId="urn:microsoft.com/office/officeart/2005/8/layout/vList5"/>
    <dgm:cxn modelId="{4A287989-ECDA-4FFF-BE1D-E2E964352743}" type="presParOf" srcId="{200B5BAD-CEF9-4C2E-87B2-CF825C65A92A}" destId="{BB8C9961-8DB1-4D44-BAAD-66E196C660FF}" srcOrd="2" destOrd="0" presId="urn:microsoft.com/office/officeart/2005/8/layout/vList5"/>
    <dgm:cxn modelId="{452934FE-6BB9-44C1-80F7-3533D2877D18}" type="presParOf" srcId="{BB8C9961-8DB1-4D44-BAAD-66E196C660FF}" destId="{EB6E9506-1B36-4903-99D6-16F3A65892F1}" srcOrd="0" destOrd="0" presId="urn:microsoft.com/office/officeart/2005/8/layout/vList5"/>
    <dgm:cxn modelId="{47E65666-7CD1-4CEA-8A46-9765B23DF95E}" type="presParOf" srcId="{BB8C9961-8DB1-4D44-BAAD-66E196C660FF}" destId="{E444D180-DE90-4BF5-ABA9-D2AE0740F6F8}" srcOrd="1" destOrd="0" presId="urn:microsoft.com/office/officeart/2005/8/layout/vList5"/>
    <dgm:cxn modelId="{A21EBB9C-11FB-42D7-BC65-FFB35AA5BC6A}" type="presParOf" srcId="{200B5BAD-CEF9-4C2E-87B2-CF825C65A92A}" destId="{1A8927C8-C5CC-4481-844E-3CD9E2F91B45}" srcOrd="3" destOrd="0" presId="urn:microsoft.com/office/officeart/2005/8/layout/vList5"/>
    <dgm:cxn modelId="{56FA28C9-3649-4E63-8BC5-4254E6F2917F}" type="presParOf" srcId="{200B5BAD-CEF9-4C2E-87B2-CF825C65A92A}" destId="{B50704E7-5D01-4480-8985-0F4741129159}" srcOrd="4" destOrd="0" presId="urn:microsoft.com/office/officeart/2005/8/layout/vList5"/>
    <dgm:cxn modelId="{E724FE14-496A-4F78-B3FA-C311BD07AC4E}" type="presParOf" srcId="{B50704E7-5D01-4480-8985-0F4741129159}" destId="{BD23F958-FD00-4AFF-86E8-893B3FA92F5C}" srcOrd="0" destOrd="0" presId="urn:microsoft.com/office/officeart/2005/8/layout/vList5"/>
    <dgm:cxn modelId="{11C12612-887A-473A-938E-12A8C8814F10}" type="presParOf" srcId="{B50704E7-5D01-4480-8985-0F4741129159}" destId="{A6226E4F-96B1-48DF-A54D-3165909A74CC}" srcOrd="1" destOrd="0" presId="urn:microsoft.com/office/officeart/2005/8/layout/vList5"/>
    <dgm:cxn modelId="{7E7D8E7C-B1DB-4821-9F65-0B2718C7A1E7}" type="presParOf" srcId="{200B5BAD-CEF9-4C2E-87B2-CF825C65A92A}" destId="{0A35C316-759F-4FF3-B886-281DA51014B7}" srcOrd="5" destOrd="0" presId="urn:microsoft.com/office/officeart/2005/8/layout/vList5"/>
    <dgm:cxn modelId="{21A750C4-9604-4DCE-BC98-5DB766206DC8}" type="presParOf" srcId="{200B5BAD-CEF9-4C2E-87B2-CF825C65A92A}" destId="{17FF8C9A-77D5-46F3-9E86-90BA37F86F19}" srcOrd="6" destOrd="0" presId="urn:microsoft.com/office/officeart/2005/8/layout/vList5"/>
    <dgm:cxn modelId="{64474903-B720-4E58-A518-A156AB888164}" type="presParOf" srcId="{17FF8C9A-77D5-46F3-9E86-90BA37F86F19}" destId="{4A96D6D4-53F0-4428-8A0C-C1E465448E6D}" srcOrd="0" destOrd="0" presId="urn:microsoft.com/office/officeart/2005/8/layout/vList5"/>
    <dgm:cxn modelId="{C1E5AC01-43AB-4225-8CC2-9EC393CCB8C0}" type="presParOf" srcId="{17FF8C9A-77D5-46F3-9E86-90BA37F86F19}" destId="{B011F03C-2A5C-4F1F-8044-992CD4795E67}"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061133-6317-42B1-B159-5E6466D19DFA}">
      <dsp:nvSpPr>
        <dsp:cNvPr id="0" name=""/>
        <dsp:cNvSpPr/>
      </dsp:nvSpPr>
      <dsp:spPr>
        <a:xfrm>
          <a:off x="171052" y="374831"/>
          <a:ext cx="1358823" cy="1358823"/>
        </a:xfrm>
        <a:prstGeom prst="blockArc">
          <a:avLst>
            <a:gd name="adj1" fmla="val 11880000"/>
            <a:gd name="adj2" fmla="val 16200000"/>
            <a:gd name="adj3" fmla="val 4639"/>
          </a:avLst>
        </a:prstGeom>
        <a:solidFill>
          <a:schemeClr val="accent5">
            <a:hueOff val="-9933876"/>
            <a:satOff val="39811"/>
            <a:lumOff val="8628"/>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FB7942C-2A36-47D2-8A6D-979AE590B49B}">
      <dsp:nvSpPr>
        <dsp:cNvPr id="0" name=""/>
        <dsp:cNvSpPr/>
      </dsp:nvSpPr>
      <dsp:spPr>
        <a:xfrm>
          <a:off x="171052" y="374831"/>
          <a:ext cx="1358823" cy="1358823"/>
        </a:xfrm>
        <a:prstGeom prst="blockArc">
          <a:avLst>
            <a:gd name="adj1" fmla="val 7560000"/>
            <a:gd name="adj2" fmla="val 11880000"/>
            <a:gd name="adj3" fmla="val 4639"/>
          </a:avLst>
        </a:prstGeom>
        <a:solidFill>
          <a:schemeClr val="accent5">
            <a:hueOff val="-7450407"/>
            <a:satOff val="29858"/>
            <a:lumOff val="6471"/>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E46DEA03-1C15-497B-B069-84FC88716F6F}">
      <dsp:nvSpPr>
        <dsp:cNvPr id="0" name=""/>
        <dsp:cNvSpPr/>
      </dsp:nvSpPr>
      <dsp:spPr>
        <a:xfrm>
          <a:off x="171052" y="374831"/>
          <a:ext cx="1358823" cy="1358823"/>
        </a:xfrm>
        <a:prstGeom prst="blockArc">
          <a:avLst>
            <a:gd name="adj1" fmla="val 3240000"/>
            <a:gd name="adj2" fmla="val 7560000"/>
            <a:gd name="adj3" fmla="val 4639"/>
          </a:avLst>
        </a:prstGeom>
        <a:solidFill>
          <a:schemeClr val="accent5">
            <a:hueOff val="-4966938"/>
            <a:satOff val="19906"/>
            <a:lumOff val="4314"/>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B0863EE-CAF7-4726-A39C-624B18079FB1}">
      <dsp:nvSpPr>
        <dsp:cNvPr id="0" name=""/>
        <dsp:cNvSpPr/>
      </dsp:nvSpPr>
      <dsp:spPr>
        <a:xfrm>
          <a:off x="171052" y="374831"/>
          <a:ext cx="1358823" cy="1358823"/>
        </a:xfrm>
        <a:prstGeom prst="blockArc">
          <a:avLst>
            <a:gd name="adj1" fmla="val 20520000"/>
            <a:gd name="adj2" fmla="val 3240000"/>
            <a:gd name="adj3" fmla="val 4639"/>
          </a:avLst>
        </a:prstGeom>
        <a:solidFill>
          <a:schemeClr val="accent5">
            <a:hueOff val="-2483469"/>
            <a:satOff val="9953"/>
            <a:lumOff val="2157"/>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E8A46A3-FEA9-43A6-AF59-3B1111B88F1F}">
      <dsp:nvSpPr>
        <dsp:cNvPr id="0" name=""/>
        <dsp:cNvSpPr/>
      </dsp:nvSpPr>
      <dsp:spPr>
        <a:xfrm>
          <a:off x="171052" y="374831"/>
          <a:ext cx="1358823" cy="1358823"/>
        </a:xfrm>
        <a:prstGeom prst="blockArc">
          <a:avLst>
            <a:gd name="adj1" fmla="val 16200000"/>
            <a:gd name="adj2" fmla="val 20520000"/>
            <a:gd name="adj3" fmla="val 4639"/>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BE46D69-316A-4A66-A2B7-94AAEAF8BAC2}">
      <dsp:nvSpPr>
        <dsp:cNvPr id="0" name=""/>
        <dsp:cNvSpPr/>
      </dsp:nvSpPr>
      <dsp:spPr>
        <a:xfrm>
          <a:off x="537769" y="741548"/>
          <a:ext cx="625390" cy="625390"/>
        </a:xfrm>
        <a:prstGeom prst="ellipse">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lvl="0" algn="ctr" defTabSz="577850">
            <a:lnSpc>
              <a:spcPct val="90000"/>
            </a:lnSpc>
            <a:spcBef>
              <a:spcPct val="0"/>
            </a:spcBef>
            <a:spcAft>
              <a:spcPct val="35000"/>
            </a:spcAft>
          </a:pPr>
          <a:r>
            <a:rPr lang="zh-CN" altLang="en-US" sz="1300" kern="1200" dirty="0" smtClean="0"/>
            <a:t>蠕变性能</a:t>
          </a:r>
          <a:endParaRPr lang="zh-CN" altLang="en-US" sz="1300" kern="1200" dirty="0"/>
        </a:p>
      </dsp:txBody>
      <dsp:txXfrm>
        <a:off x="629355" y="833134"/>
        <a:ext cx="442218" cy="442218"/>
      </dsp:txXfrm>
    </dsp:sp>
    <dsp:sp modelId="{517ABFBA-4E0D-4BE7-B229-3797C115DB4D}">
      <dsp:nvSpPr>
        <dsp:cNvPr id="0" name=""/>
        <dsp:cNvSpPr/>
      </dsp:nvSpPr>
      <dsp:spPr>
        <a:xfrm>
          <a:off x="631577" y="171705"/>
          <a:ext cx="437773" cy="437773"/>
        </a:xfrm>
        <a:prstGeom prst="ellipse">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311150">
            <a:lnSpc>
              <a:spcPct val="90000"/>
            </a:lnSpc>
            <a:spcBef>
              <a:spcPct val="0"/>
            </a:spcBef>
            <a:spcAft>
              <a:spcPct val="35000"/>
            </a:spcAft>
          </a:pPr>
          <a:r>
            <a:rPr lang="zh-CN" altLang="en-US" sz="700" kern="1200" dirty="0" smtClean="0"/>
            <a:t>成分</a:t>
          </a:r>
          <a:endParaRPr lang="zh-CN" altLang="en-US" sz="700" kern="1200" dirty="0"/>
        </a:p>
      </dsp:txBody>
      <dsp:txXfrm>
        <a:off x="695687" y="235815"/>
        <a:ext cx="309553" cy="309553"/>
      </dsp:txXfrm>
    </dsp:sp>
    <dsp:sp modelId="{331B85EC-7C50-4F61-806E-5DC3B2D805D8}">
      <dsp:nvSpPr>
        <dsp:cNvPr id="0" name=""/>
        <dsp:cNvSpPr/>
      </dsp:nvSpPr>
      <dsp:spPr>
        <a:xfrm>
          <a:off x="1262748" y="630277"/>
          <a:ext cx="437773" cy="437773"/>
        </a:xfrm>
        <a:prstGeom prst="ellipse">
          <a:avLst/>
        </a:prstGeom>
        <a:solidFill>
          <a:schemeClr val="accent5">
            <a:hueOff val="-2483469"/>
            <a:satOff val="9953"/>
            <a:lumOff val="2157"/>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311150">
            <a:lnSpc>
              <a:spcPct val="90000"/>
            </a:lnSpc>
            <a:spcBef>
              <a:spcPct val="0"/>
            </a:spcBef>
            <a:spcAft>
              <a:spcPct val="35000"/>
            </a:spcAft>
          </a:pPr>
          <a:r>
            <a:rPr lang="zh-CN" altLang="en-US" sz="700" kern="1200" dirty="0" smtClean="0"/>
            <a:t>应力</a:t>
          </a:r>
          <a:endParaRPr lang="zh-CN" altLang="en-US" sz="700" kern="1200" dirty="0"/>
        </a:p>
      </dsp:txBody>
      <dsp:txXfrm>
        <a:off x="1326858" y="694387"/>
        <a:ext cx="309553" cy="309553"/>
      </dsp:txXfrm>
    </dsp:sp>
    <dsp:sp modelId="{8FF77C59-D311-4785-BA98-C48284A4260C}">
      <dsp:nvSpPr>
        <dsp:cNvPr id="0" name=""/>
        <dsp:cNvSpPr/>
      </dsp:nvSpPr>
      <dsp:spPr>
        <a:xfrm>
          <a:off x="1021662" y="1372262"/>
          <a:ext cx="437773" cy="437773"/>
        </a:xfrm>
        <a:prstGeom prst="ellipse">
          <a:avLst/>
        </a:prstGeom>
        <a:solidFill>
          <a:schemeClr val="accent5">
            <a:hueOff val="-4966938"/>
            <a:satOff val="19906"/>
            <a:lumOff val="431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311150">
            <a:lnSpc>
              <a:spcPct val="90000"/>
            </a:lnSpc>
            <a:spcBef>
              <a:spcPct val="0"/>
            </a:spcBef>
            <a:spcAft>
              <a:spcPct val="35000"/>
            </a:spcAft>
          </a:pPr>
          <a:r>
            <a:rPr lang="zh-CN" altLang="en-US" sz="700" kern="1200" dirty="0" smtClean="0"/>
            <a:t>晶格错配度</a:t>
          </a:r>
          <a:endParaRPr lang="zh-CN" altLang="en-US" sz="700" kern="1200" dirty="0"/>
        </a:p>
      </dsp:txBody>
      <dsp:txXfrm>
        <a:off x="1085772" y="1436372"/>
        <a:ext cx="309553" cy="309553"/>
      </dsp:txXfrm>
    </dsp:sp>
    <dsp:sp modelId="{63BBFADA-00AA-4C15-BB20-06DBBDBCCF18}">
      <dsp:nvSpPr>
        <dsp:cNvPr id="0" name=""/>
        <dsp:cNvSpPr/>
      </dsp:nvSpPr>
      <dsp:spPr>
        <a:xfrm>
          <a:off x="241493" y="1372262"/>
          <a:ext cx="437773" cy="437773"/>
        </a:xfrm>
        <a:prstGeom prst="ellipse">
          <a:avLst/>
        </a:prstGeom>
        <a:solidFill>
          <a:schemeClr val="accent5">
            <a:hueOff val="-7450407"/>
            <a:satOff val="29858"/>
            <a:lumOff val="647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311150">
            <a:lnSpc>
              <a:spcPct val="90000"/>
            </a:lnSpc>
            <a:spcBef>
              <a:spcPct val="0"/>
            </a:spcBef>
            <a:spcAft>
              <a:spcPct val="35000"/>
            </a:spcAft>
          </a:pPr>
          <a:r>
            <a:rPr lang="zh-CN" altLang="en-US" sz="700" kern="1200" dirty="0" smtClean="0"/>
            <a:t>温度</a:t>
          </a:r>
          <a:endParaRPr lang="zh-CN" altLang="en-US" sz="700" kern="1200" dirty="0"/>
        </a:p>
      </dsp:txBody>
      <dsp:txXfrm>
        <a:off x="305603" y="1436372"/>
        <a:ext cx="309553" cy="309553"/>
      </dsp:txXfrm>
    </dsp:sp>
    <dsp:sp modelId="{8648740D-CCC2-4679-AEEC-78FD69374AE9}">
      <dsp:nvSpPr>
        <dsp:cNvPr id="0" name=""/>
        <dsp:cNvSpPr/>
      </dsp:nvSpPr>
      <dsp:spPr>
        <a:xfrm>
          <a:off x="407" y="630277"/>
          <a:ext cx="437773" cy="437773"/>
        </a:xfrm>
        <a:prstGeom prst="ellipse">
          <a:avLst/>
        </a:prstGeom>
        <a:solidFill>
          <a:schemeClr val="accent5">
            <a:hueOff val="-9933876"/>
            <a:satOff val="39811"/>
            <a:lumOff val="862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311150">
            <a:lnSpc>
              <a:spcPct val="90000"/>
            </a:lnSpc>
            <a:spcBef>
              <a:spcPct val="0"/>
            </a:spcBef>
            <a:spcAft>
              <a:spcPct val="35000"/>
            </a:spcAft>
          </a:pPr>
          <a:r>
            <a:rPr lang="zh-CN" altLang="en-US" sz="700" kern="1200" dirty="0" smtClean="0"/>
            <a:t>其他</a:t>
          </a:r>
          <a:endParaRPr lang="zh-CN" altLang="en-US" sz="700" kern="1200" dirty="0"/>
        </a:p>
      </dsp:txBody>
      <dsp:txXfrm>
        <a:off x="64517" y="694387"/>
        <a:ext cx="309553" cy="309553"/>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CC8F4A-1A1B-4C3E-B9C9-3B2A7A2D0F66}">
      <dsp:nvSpPr>
        <dsp:cNvPr id="0" name=""/>
        <dsp:cNvSpPr/>
      </dsp:nvSpPr>
      <dsp:spPr>
        <a:xfrm>
          <a:off x="-5812055" y="-866997"/>
          <a:ext cx="6919379" cy="6919379"/>
        </a:xfrm>
        <a:prstGeom prst="blockArc">
          <a:avLst>
            <a:gd name="adj1" fmla="val 18900000"/>
            <a:gd name="adj2" fmla="val 2700000"/>
            <a:gd name="adj3" fmla="val 312"/>
          </a:avLst>
        </a:pr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973CE0B-830B-42A8-8F41-45A257AA0B8B}">
      <dsp:nvSpPr>
        <dsp:cNvPr id="0" name=""/>
        <dsp:cNvSpPr/>
      </dsp:nvSpPr>
      <dsp:spPr>
        <a:xfrm>
          <a:off x="579605" y="87068"/>
          <a:ext cx="5324872" cy="1452095"/>
        </a:xfrm>
        <a:prstGeom prst="rect">
          <a:avLst/>
        </a:prstGeom>
        <a:solidFill>
          <a:schemeClr val="accent1">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27686" tIns="50800" rIns="50800" bIns="50800" numCol="1" spcCol="1270" anchor="t" anchorCtr="0">
          <a:noAutofit/>
        </a:bodyPr>
        <a:lstStyle/>
        <a:p>
          <a:pPr lvl="0" algn="l" defTabSz="889000">
            <a:lnSpc>
              <a:spcPct val="90000"/>
            </a:lnSpc>
            <a:spcBef>
              <a:spcPct val="0"/>
            </a:spcBef>
            <a:spcAft>
              <a:spcPct val="35000"/>
            </a:spcAft>
          </a:pPr>
          <a:r>
            <a:rPr lang="zh-CN" altLang="en-US" sz="2000" kern="1200" dirty="0" smtClean="0"/>
            <a:t>高温合金数据驱动的机器学习</a:t>
          </a:r>
          <a:endParaRPr lang="zh-CN" altLang="en-US" sz="2000" kern="1200" dirty="0"/>
        </a:p>
        <a:p>
          <a:pPr marL="228600" lvl="1" indent="-228600" algn="l" defTabSz="889000">
            <a:lnSpc>
              <a:spcPct val="90000"/>
            </a:lnSpc>
            <a:spcBef>
              <a:spcPct val="0"/>
            </a:spcBef>
            <a:spcAft>
              <a:spcPct val="15000"/>
            </a:spcAft>
            <a:buChar char="••"/>
          </a:pPr>
          <a:r>
            <a:rPr lang="en-US" altLang="zh-CN" sz="2000" kern="1200" dirty="0" smtClean="0"/>
            <a:t>1.</a:t>
          </a:r>
          <a:r>
            <a:rPr lang="zh-CN" altLang="en-US" sz="2000" kern="1200" dirty="0" smtClean="0"/>
            <a:t>形成焓预测与寻优</a:t>
          </a:r>
          <a:endParaRPr lang="zh-CN" altLang="en-US" sz="2000" kern="1200" dirty="0"/>
        </a:p>
        <a:p>
          <a:pPr marL="228600" lvl="1" indent="-228600" algn="l" defTabSz="889000">
            <a:lnSpc>
              <a:spcPct val="90000"/>
            </a:lnSpc>
            <a:spcBef>
              <a:spcPct val="0"/>
            </a:spcBef>
            <a:spcAft>
              <a:spcPct val="15000"/>
            </a:spcAft>
            <a:buChar char="••"/>
          </a:pPr>
          <a:r>
            <a:rPr lang="en-US" altLang="zh-CN" sz="2000" kern="1200" dirty="0" smtClean="0"/>
            <a:t>2.</a:t>
          </a:r>
          <a:r>
            <a:rPr lang="zh-CN" altLang="en-US" sz="2000" kern="1200" dirty="0" smtClean="0"/>
            <a:t>蠕变寿命预测</a:t>
          </a:r>
          <a:endParaRPr lang="zh-CN" altLang="en-US" sz="2000" kern="1200" dirty="0"/>
        </a:p>
      </dsp:txBody>
      <dsp:txXfrm>
        <a:off x="579605" y="87068"/>
        <a:ext cx="5324872" cy="1452095"/>
      </dsp:txXfrm>
    </dsp:sp>
    <dsp:sp modelId="{2C32AA3C-C21E-444B-8009-13B7F44A3DFC}">
      <dsp:nvSpPr>
        <dsp:cNvPr id="0" name=""/>
        <dsp:cNvSpPr/>
      </dsp:nvSpPr>
      <dsp:spPr>
        <a:xfrm>
          <a:off x="85562" y="311698"/>
          <a:ext cx="988481" cy="988481"/>
        </a:xfrm>
        <a:prstGeom prst="ellipse">
          <a:avLst/>
        </a:prstGeom>
        <a:solidFill>
          <a:schemeClr val="lt1">
            <a:hueOff val="0"/>
            <a:satOff val="0"/>
            <a:lumOff val="0"/>
            <a:alphaOff val="0"/>
          </a:schemeClr>
        </a:solidFill>
        <a:ln w="25400" cap="flat" cmpd="sng" algn="ctr">
          <a:solidFill>
            <a:schemeClr val="accent1">
              <a:lumMod val="75000"/>
            </a:schemeClr>
          </a:solidFill>
          <a:prstDash val="solid"/>
        </a:ln>
        <a:effectLst/>
      </dsp:spPr>
      <dsp:style>
        <a:lnRef idx="2">
          <a:scrgbClr r="0" g="0" b="0"/>
        </a:lnRef>
        <a:fillRef idx="1">
          <a:scrgbClr r="0" g="0" b="0"/>
        </a:fillRef>
        <a:effectRef idx="0">
          <a:scrgbClr r="0" g="0" b="0"/>
        </a:effectRef>
        <a:fontRef idx="minor"/>
      </dsp:style>
    </dsp:sp>
    <dsp:sp modelId="{0ADD1677-4BB9-411B-9F55-C6A8BB4AEFFE}">
      <dsp:nvSpPr>
        <dsp:cNvPr id="0" name=""/>
        <dsp:cNvSpPr/>
      </dsp:nvSpPr>
      <dsp:spPr>
        <a:xfrm>
          <a:off x="1032981" y="1604107"/>
          <a:ext cx="4871496" cy="790785"/>
        </a:xfrm>
        <a:prstGeom prst="rect">
          <a:avLst/>
        </a:prstGeom>
        <a:solidFill>
          <a:schemeClr val="bg1">
            <a:lumMod val="6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27686" tIns="60960" rIns="60960" bIns="60960" numCol="1" spcCol="1270" anchor="ctr" anchorCtr="0">
          <a:noAutofit/>
        </a:bodyPr>
        <a:lstStyle/>
        <a:p>
          <a:pPr lvl="0" algn="l" defTabSz="1066800">
            <a:lnSpc>
              <a:spcPct val="90000"/>
            </a:lnSpc>
            <a:spcBef>
              <a:spcPct val="0"/>
            </a:spcBef>
            <a:spcAft>
              <a:spcPct val="35000"/>
            </a:spcAft>
          </a:pPr>
          <a:r>
            <a:rPr lang="zh-CN" altLang="en-US" sz="2400" kern="1200" dirty="0"/>
            <a:t>机器学习</a:t>
          </a:r>
          <a:r>
            <a:rPr lang="en-US" altLang="zh-CN" sz="2400" kern="1200" dirty="0"/>
            <a:t>/</a:t>
          </a:r>
          <a:r>
            <a:rPr lang="zh-CN" altLang="en-US" sz="2400" kern="1200" dirty="0"/>
            <a:t>数据挖掘算法研究</a:t>
          </a:r>
        </a:p>
      </dsp:txBody>
      <dsp:txXfrm>
        <a:off x="1032981" y="1604107"/>
        <a:ext cx="4871496" cy="790785"/>
      </dsp:txXfrm>
    </dsp:sp>
    <dsp:sp modelId="{D5EA4CD6-8560-493F-8996-3B38ECA26A5D}">
      <dsp:nvSpPr>
        <dsp:cNvPr id="0" name=""/>
        <dsp:cNvSpPr/>
      </dsp:nvSpPr>
      <dsp:spPr>
        <a:xfrm>
          <a:off x="538740" y="1505259"/>
          <a:ext cx="988481" cy="988481"/>
        </a:xfrm>
        <a:prstGeom prst="ellipse">
          <a:avLst/>
        </a:prstGeom>
        <a:solidFill>
          <a:schemeClr val="lt1">
            <a:hueOff val="0"/>
            <a:satOff val="0"/>
            <a:lumOff val="0"/>
            <a:alphaOff val="0"/>
          </a:schemeClr>
        </a:solidFill>
        <a:ln w="25400" cap="flat" cmpd="sng" algn="ctr">
          <a:solidFill>
            <a:schemeClr val="accent2">
              <a:hueOff val="1560506"/>
              <a:satOff val="-1946"/>
              <a:lumOff val="458"/>
              <a:alphaOff val="0"/>
            </a:schemeClr>
          </a:solidFill>
          <a:prstDash val="solid"/>
        </a:ln>
        <a:effectLst/>
      </dsp:spPr>
      <dsp:style>
        <a:lnRef idx="2">
          <a:scrgbClr r="0" g="0" b="0"/>
        </a:lnRef>
        <a:fillRef idx="1">
          <a:scrgbClr r="0" g="0" b="0"/>
        </a:fillRef>
        <a:effectRef idx="0">
          <a:scrgbClr r="0" g="0" b="0"/>
        </a:effectRef>
        <a:fontRef idx="minor"/>
      </dsp:style>
    </dsp:sp>
    <dsp:sp modelId="{7316F556-C1AF-4CC6-AB25-352A6D7A873C}">
      <dsp:nvSpPr>
        <dsp:cNvPr id="0" name=""/>
        <dsp:cNvSpPr/>
      </dsp:nvSpPr>
      <dsp:spPr>
        <a:xfrm>
          <a:off x="1032981" y="2790491"/>
          <a:ext cx="4871496" cy="790785"/>
        </a:xfrm>
        <a:prstGeom prst="rect">
          <a:avLst/>
        </a:prstGeom>
        <a:solidFill>
          <a:schemeClr val="bg1">
            <a:lumMod val="6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27686" tIns="60960" rIns="60960" bIns="60960" numCol="1" spcCol="1270" anchor="ctr" anchorCtr="0">
          <a:noAutofit/>
        </a:bodyPr>
        <a:lstStyle/>
        <a:p>
          <a:pPr lvl="0" algn="l" defTabSz="1066800">
            <a:lnSpc>
              <a:spcPct val="90000"/>
            </a:lnSpc>
            <a:spcBef>
              <a:spcPct val="0"/>
            </a:spcBef>
            <a:spcAft>
              <a:spcPct val="35000"/>
            </a:spcAft>
          </a:pPr>
          <a:r>
            <a:rPr lang="zh-CN" altLang="en-US" sz="2400" kern="1200" dirty="0" smtClean="0"/>
            <a:t>基于组件的科学实验流水线</a:t>
          </a:r>
          <a:endParaRPr lang="zh-CN" altLang="en-US" sz="2400" kern="1200" dirty="0"/>
        </a:p>
      </dsp:txBody>
      <dsp:txXfrm>
        <a:off x="1032981" y="2790491"/>
        <a:ext cx="4871496" cy="790785"/>
      </dsp:txXfrm>
    </dsp:sp>
    <dsp:sp modelId="{D73D63E8-0303-4670-B805-21CE8EE1C033}">
      <dsp:nvSpPr>
        <dsp:cNvPr id="0" name=""/>
        <dsp:cNvSpPr/>
      </dsp:nvSpPr>
      <dsp:spPr>
        <a:xfrm>
          <a:off x="538740" y="2691643"/>
          <a:ext cx="988481" cy="988481"/>
        </a:xfrm>
        <a:prstGeom prst="ellipse">
          <a:avLst/>
        </a:prstGeom>
        <a:solidFill>
          <a:schemeClr val="lt1">
            <a:hueOff val="0"/>
            <a:satOff val="0"/>
            <a:lumOff val="0"/>
            <a:alphaOff val="0"/>
          </a:schemeClr>
        </a:solidFill>
        <a:ln w="25400" cap="flat" cmpd="sng" algn="ctr">
          <a:solidFill>
            <a:schemeClr val="accent2">
              <a:hueOff val="3121013"/>
              <a:satOff val="-3893"/>
              <a:lumOff val="915"/>
              <a:alphaOff val="0"/>
            </a:schemeClr>
          </a:solidFill>
          <a:prstDash val="solid"/>
        </a:ln>
        <a:effectLst/>
      </dsp:spPr>
      <dsp:style>
        <a:lnRef idx="2">
          <a:scrgbClr r="0" g="0" b="0"/>
        </a:lnRef>
        <a:fillRef idx="1">
          <a:scrgbClr r="0" g="0" b="0"/>
        </a:fillRef>
        <a:effectRef idx="0">
          <a:scrgbClr r="0" g="0" b="0"/>
        </a:effectRef>
        <a:fontRef idx="minor"/>
      </dsp:style>
    </dsp:sp>
    <dsp:sp modelId="{49F3C08A-059A-4944-B0BE-9FED64C38273}">
      <dsp:nvSpPr>
        <dsp:cNvPr id="0" name=""/>
        <dsp:cNvSpPr/>
      </dsp:nvSpPr>
      <dsp:spPr>
        <a:xfrm>
          <a:off x="579605" y="3976875"/>
          <a:ext cx="5324872" cy="790785"/>
        </a:xfrm>
        <a:prstGeom prst="rect">
          <a:avLst/>
        </a:prstGeom>
        <a:solidFill>
          <a:schemeClr val="bg1">
            <a:lumMod val="6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27686" tIns="60960" rIns="60960" bIns="60960" numCol="1" spcCol="1270" anchor="ctr" anchorCtr="0">
          <a:noAutofit/>
        </a:bodyPr>
        <a:lstStyle/>
        <a:p>
          <a:pPr lvl="0" algn="l" defTabSz="1066800">
            <a:lnSpc>
              <a:spcPct val="90000"/>
            </a:lnSpc>
            <a:spcBef>
              <a:spcPct val="0"/>
            </a:spcBef>
            <a:spcAft>
              <a:spcPct val="35000"/>
            </a:spcAft>
          </a:pPr>
          <a:r>
            <a:rPr lang="zh-CN" altLang="en-US" sz="2400" kern="1200" dirty="0"/>
            <a:t>平台建设</a:t>
          </a:r>
          <a:endParaRPr lang="en-US" altLang="zh-CN" sz="2400" kern="1200" dirty="0"/>
        </a:p>
      </dsp:txBody>
      <dsp:txXfrm>
        <a:off x="579605" y="3976875"/>
        <a:ext cx="5324872" cy="790785"/>
      </dsp:txXfrm>
    </dsp:sp>
    <dsp:sp modelId="{FB11C3B6-15A0-4B21-BFB5-81361BF8D49D}">
      <dsp:nvSpPr>
        <dsp:cNvPr id="0" name=""/>
        <dsp:cNvSpPr/>
      </dsp:nvSpPr>
      <dsp:spPr>
        <a:xfrm>
          <a:off x="85364" y="3878027"/>
          <a:ext cx="988481" cy="988481"/>
        </a:xfrm>
        <a:prstGeom prst="ellipse">
          <a:avLst/>
        </a:prstGeom>
        <a:solidFill>
          <a:schemeClr val="lt1">
            <a:hueOff val="0"/>
            <a:satOff val="0"/>
            <a:lumOff val="0"/>
            <a:alphaOff val="0"/>
          </a:schemeClr>
        </a:solidFill>
        <a:ln w="25400" cap="flat" cmpd="sng" algn="ctr">
          <a:solidFill>
            <a:schemeClr val="accent2">
              <a:hueOff val="4681519"/>
              <a:satOff val="-5839"/>
              <a:lumOff val="1373"/>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028DA1-F9EC-4281-8038-05371F6F17FC}">
      <dsp:nvSpPr>
        <dsp:cNvPr id="0" name=""/>
        <dsp:cNvSpPr/>
      </dsp:nvSpPr>
      <dsp:spPr>
        <a:xfrm>
          <a:off x="0" y="543775"/>
          <a:ext cx="8958970" cy="667457"/>
        </a:xfrm>
        <a:prstGeom prst="notchedRightArrow">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2AA002E-33C6-4B0D-9A8A-5FD662805865}">
      <dsp:nvSpPr>
        <dsp:cNvPr id="0" name=""/>
        <dsp:cNvSpPr/>
      </dsp:nvSpPr>
      <dsp:spPr>
        <a:xfrm>
          <a:off x="0" y="459152"/>
          <a:ext cx="3933110" cy="7020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b" anchorCtr="0">
          <a:noAutofit/>
        </a:bodyPr>
        <a:lstStyle/>
        <a:p>
          <a:pPr lvl="0" algn="ctr" defTabSz="800100">
            <a:lnSpc>
              <a:spcPct val="90000"/>
            </a:lnSpc>
            <a:spcBef>
              <a:spcPct val="0"/>
            </a:spcBef>
            <a:spcAft>
              <a:spcPct val="35000"/>
            </a:spcAft>
          </a:pPr>
          <a:r>
            <a:rPr lang="zh-CN" altLang="en-US" sz="1800" b="1" kern="1200" dirty="0" smtClean="0"/>
            <a:t>鲁老师团队工作</a:t>
          </a:r>
          <a:endParaRPr lang="zh-CN" altLang="en-US" sz="1800" b="1" kern="1200" dirty="0"/>
        </a:p>
      </dsp:txBody>
      <dsp:txXfrm>
        <a:off x="0" y="459152"/>
        <a:ext cx="3933110" cy="702003"/>
      </dsp:txXfrm>
    </dsp:sp>
    <dsp:sp modelId="{C5C63CE1-00F3-46B1-9412-F03D4A0130E8}">
      <dsp:nvSpPr>
        <dsp:cNvPr id="0" name=""/>
        <dsp:cNvSpPr/>
      </dsp:nvSpPr>
      <dsp:spPr>
        <a:xfrm>
          <a:off x="1878903" y="789753"/>
          <a:ext cx="175500" cy="175500"/>
        </a:xfrm>
        <a:prstGeom prst="ellipse">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4C13224-750C-42E8-BF3F-AA44EE4E28B9}">
      <dsp:nvSpPr>
        <dsp:cNvPr id="0" name=""/>
        <dsp:cNvSpPr/>
      </dsp:nvSpPr>
      <dsp:spPr>
        <a:xfrm>
          <a:off x="4246048" y="646172"/>
          <a:ext cx="3933110" cy="7020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t" anchorCtr="0">
          <a:noAutofit/>
        </a:bodyPr>
        <a:lstStyle/>
        <a:p>
          <a:pPr lvl="0" algn="ctr" defTabSz="800100">
            <a:lnSpc>
              <a:spcPct val="90000"/>
            </a:lnSpc>
            <a:spcBef>
              <a:spcPct val="0"/>
            </a:spcBef>
            <a:spcAft>
              <a:spcPct val="35000"/>
            </a:spcAft>
          </a:pPr>
          <a:r>
            <a:rPr lang="zh-CN" altLang="en-US" sz="1800" b="1" kern="1200" dirty="0" smtClean="0"/>
            <a:t>刘老师团队工作</a:t>
          </a:r>
          <a:endParaRPr lang="zh-CN" altLang="en-US" sz="1800" b="1" kern="1200" dirty="0"/>
        </a:p>
      </dsp:txBody>
      <dsp:txXfrm>
        <a:off x="4246048" y="646172"/>
        <a:ext cx="3933110" cy="702003"/>
      </dsp:txXfrm>
    </dsp:sp>
    <dsp:sp modelId="{436D2E8C-3BEA-4108-A482-9FE8D6B1742B}">
      <dsp:nvSpPr>
        <dsp:cNvPr id="0" name=""/>
        <dsp:cNvSpPr/>
      </dsp:nvSpPr>
      <dsp:spPr>
        <a:xfrm>
          <a:off x="6008669" y="789753"/>
          <a:ext cx="175500" cy="175500"/>
        </a:xfrm>
        <a:prstGeom prst="ellipse">
          <a:avLst/>
        </a:prstGeom>
        <a:solidFill>
          <a:schemeClr val="accent5">
            <a:hueOff val="-9933876"/>
            <a:satOff val="39811"/>
            <a:lumOff val="862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0.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8/layout/CaptionedPictures">
  <dgm:title val=""/>
  <dgm:desc val=""/>
  <dgm:catLst>
    <dgm:cat type="picture" pri="5000"/>
    <dgm:cat type="pictureconvert" pri="50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60" srcId="0" destId="10" srcOrd="0" destOrd="0"/>
        <dgm:cxn modelId="12" srcId="10" destId="11" srcOrd="0" destOrd="0"/>
        <dgm:cxn modelId="7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 modelId="40">
          <dgm:prSet phldr="1"/>
        </dgm:pt>
        <dgm:pt modelId="4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 modelId="90" srcId="0" destId="40" srcOrd="3" destOrd="0"/>
        <dgm:cxn modelId="42" srcId="40" destId="41" srcOrd="0" destOrd="0"/>
      </dgm:cxnLst>
      <dgm:bg/>
      <dgm:whole/>
    </dgm:dataModel>
  </dgm:clrData>
  <dgm:layoutNode name="Name0">
    <dgm:varLst>
      <dgm:chMax/>
      <dgm:chPref/>
      <dgm:dir/>
    </dgm:varLst>
    <dgm:choose name="Name1">
      <dgm:if name="Name2" func="var" arg="dir" op="equ" val="norm">
        <dgm:alg type="snake">
          <dgm:param type="off" val="ctr"/>
        </dgm:alg>
      </dgm:if>
      <dgm:else name="Name3">
        <dgm:alg type="snake">
          <dgm:param type="grDir" val="tR"/>
          <dgm:param type="off" val="ctr"/>
        </dgm:alg>
      </dgm:else>
    </dgm:choose>
    <dgm:shape xmlns:r="http://schemas.openxmlformats.org/officeDocument/2006/relationships" r:blip="">
      <dgm:adjLst/>
    </dgm:shape>
    <dgm:constrLst>
      <dgm:constr type="primFontSz" for="des" forName="Parent" op="equ"/>
      <dgm:constr type="primFontSz" for="des" forName="Child" refType="primFontSz" refFor="des" refForName="Parent" op="lte"/>
      <dgm:constr type="w" for="ch" forName="composite" refType="w"/>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varLst>
          <dgm:chMax val="1"/>
          <dgm:chPref val="1"/>
        </dgm:varLst>
        <dgm:alg type="composite">
          <dgm:param type="ar" val="0.85"/>
        </dgm:alg>
        <dgm:shape xmlns:r="http://schemas.openxmlformats.org/officeDocument/2006/relationships" r:blip="">
          <dgm:adjLst/>
        </dgm:shape>
        <dgm:constrLst>
          <dgm:constr type="l" for="ch" forName="Accent" refType="w" fact="0"/>
          <dgm:constr type="t" for="ch" forName="Accent" refType="h" fact="0"/>
          <dgm:constr type="w" for="ch" forName="Accent" refType="w"/>
          <dgm:constr type="h" for="ch" forName="Accent" refType="h"/>
          <dgm:constr type="l" for="ch" forName="Image" refType="w" fact="0.05"/>
          <dgm:constr type="t" for="ch" forName="Image" refType="h" fact="0.04"/>
          <dgm:constr type="w" for="ch" forName="Image" refType="w" fact="0.9"/>
          <dgm:constr type="h" for="ch" forName="Image" refType="h" fact="0.65"/>
          <dgm:constr type="l" for="ch" forName="ChildComposite" refType="w" fact="0.05"/>
          <dgm:constr type="t" for="ch" forName="ChildComposite" refType="h" fact="0.69"/>
          <dgm:constr type="w" for="ch" forName="ChildComposite" refType="w" fact="0.9"/>
          <dgm:constr type="h" for="ch" forName="ChildComposite" refType="h" fact="0.27"/>
        </dgm:constrLst>
        <dgm:layoutNode name="Accent" styleLbl="trAlignAcc1">
          <dgm:varLst>
            <dgm:chMax val="0"/>
            <dgm:chPref val="0"/>
          </dgm:varLst>
          <dgm:alg type="sp"/>
          <dgm:shape xmlns:r="http://schemas.openxmlformats.org/officeDocument/2006/relationships" type="rect" r:blip="">
            <dgm:adjLst/>
          </dgm:shape>
          <dgm:presOf/>
        </dgm:layoutNode>
        <dgm:layoutNode name="Image" styleLbl="alignImgPlace1">
          <dgm:varLst>
            <dgm:chMax val="0"/>
            <dgm:chPref val="0"/>
          </dgm:varLst>
          <dgm:alg type="sp"/>
          <dgm:shape xmlns:r="http://schemas.openxmlformats.org/officeDocument/2006/relationships" type="rect" r:blip="" blipPhldr="1">
            <dgm:adjLst/>
          </dgm:shape>
          <dgm:presOf/>
        </dgm:layoutNode>
        <dgm:layoutNode name="ChildComposite">
          <dgm:alg type="composite"/>
          <dgm:shape xmlns:r="http://schemas.openxmlformats.org/officeDocument/2006/relationships" r:blip="">
            <dgm:adjLst/>
          </dgm:shape>
          <dgm:choose name="Name4">
            <dgm:if name="Name5" axis="ch" ptType="node" func="cnt" op="gte" val="1">
              <dgm:constrLst>
                <dgm:constr type="l" for="ch" forName="Parent" refType="w" fact="0"/>
                <dgm:constr type="t" for="ch" forName="Parent" refType="h" fact="0"/>
                <dgm:constr type="w" for="ch" forName="Parent" refType="w"/>
                <dgm:constr type="h" for="ch" forName="Parent" refType="h" fact="0.3704"/>
                <dgm:constr type="l" for="ch" forName="Child" refType="w" fact="0"/>
                <dgm:constr type="t" for="ch" forName="Child" refType="h" fact="0.3704"/>
                <dgm:constr type="w" for="ch" forName="Child" refType="w"/>
                <dgm:constr type="h" for="ch" forName="Child" refType="h" fact="0.6296"/>
              </dgm:constrLst>
            </dgm:if>
            <dgm:else name="Name6">
              <dgm:constrLst>
                <dgm:constr type="l" for="ch" forName="Parent" refType="w" fact="0"/>
                <dgm:constr type="t" for="ch" forName="Parent" refType="h" fact="0"/>
                <dgm:constr type="w" for="ch" forName="Parent" refType="w"/>
                <dgm:constr type="h" for="ch" forName="Parent" refType="h"/>
                <dgm:constr type="l" for="ch" forName="Child" refType="w" fact="0"/>
                <dgm:constr type="t" for="ch" forName="Child" refType="h" fact="0"/>
                <dgm:constr type="w" for="ch" forName="Child" refType="w" fact="0"/>
                <dgm:constr type="h" for="ch" forName="Child" refType="h" fact="0"/>
              </dgm:constrLst>
            </dgm:else>
          </dgm:choose>
          <dgm:layoutNode name="Child" styleLbl="node1">
            <dgm:varLst>
              <dgm:chMax val="0"/>
              <dgm:chPref val="0"/>
              <dgm:bulletEnabled val="1"/>
            </dgm:varLst>
            <dgm:choose name="Name7">
              <dgm:if name="Name8" axis="ch" ptType="node" func="cnt" op="gt" val="1">
                <dgm:alg type="tx">
                  <dgm:param type="parTxLTRAlign" val="l"/>
                  <dgm:param type="parTxRTLAlign" val="r"/>
                  <dgm:param type="txAnchorVert" val="mid"/>
                  <dgm:param type="txAnchorVertCh" val="mid"/>
                </dgm:alg>
              </dgm:if>
              <dgm:else name="Name9">
                <dgm:alg type="tx">
                  <dgm:param type="parTxLTRAlign" val="ctr"/>
                  <dgm:param type="parTxRTLAlign" val="ctr"/>
                  <dgm:param type="shpTxLTRAlignCh" val="l"/>
                  <dgm:param type="shpTxRTLAlignCh" val="r"/>
                  <dgm:param type="txAnchorVert" val="mid"/>
                  <dgm:param type="txAnchorVertCh" val="mid"/>
                </dgm:alg>
              </dgm:else>
            </dgm:choose>
            <dgm:choose name="Name10">
              <dgm:if name="Name11" axis="ch" ptType="node" func="cnt" op="gte" val="1">
                <dgm:shape xmlns:r="http://schemas.openxmlformats.org/officeDocument/2006/relationships" type="rect" r:blip="">
                  <dgm:adjLst/>
                </dgm:shape>
              </dgm:if>
              <dgm:else name="Name12">
                <dgm:shape xmlns:r="http://schemas.openxmlformats.org/officeDocument/2006/relationships" type="rect" r:blip="" hideGeom="1">
                  <dgm:adjLst/>
                </dgm:shape>
              </dgm:else>
            </dgm:choose>
            <dgm:choose name="Name13">
              <dgm:if name="Name14" axis="ch" ptType="node" func="cnt" op="gte" val="1">
                <dgm:presOf axis="des" ptType="node"/>
              </dgm:if>
              <dgm:else name="Name15">
                <dgm:presOf/>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arent" styleLbl="revTx">
            <dgm:varLst>
              <dgm:chMax val="1"/>
              <dgm:chPref val="0"/>
              <dgm:bulletEnabled val="1"/>
            </dgm:varLst>
            <dgm:alg type="tx">
              <dgm:param type="shpTxLTRAlignCh" val="ctr"/>
              <dgm:param type="txAnchorVert" val="mid"/>
            </dgm:alg>
            <dgm:shape xmlns:r="http://schemas.openxmlformats.org/officeDocument/2006/relationships" type="rect"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13.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14.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1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6.xml><?xml version="1.0" encoding="utf-8"?>
<dgm:layoutDef xmlns:dgm="http://schemas.openxmlformats.org/drawingml/2006/diagram" xmlns:a="http://schemas.openxmlformats.org/drawingml/2006/main" uniqueId="urn:microsoft.com/office/officeart/2008/layout/VerticalAccentList">
  <dgm:title val=""/>
  <dgm:desc val=""/>
  <dgm:catLst>
    <dgm:cat type="list" pri="16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clrData>
  <dgm:layoutNode name="Name0">
    <dgm:varLst>
      <dgm:chMax/>
      <dgm:chPref/>
      <dgm:dir/>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constrLst>
      <dgm:constr type="primFontSz" for="des" forName="parenttext" refType="primFontSz" refFor="des" refForName="childtext" op="gte"/>
      <dgm:constr type="w" for="ch" forName="composite" refType="w"/>
      <dgm:constr type="h" for="ch" forName="composite" refType="h"/>
      <dgm:constr type="w" for="ch" forName="parallelogramComposite" refType="w"/>
      <dgm:constr type="h" for="ch" forName="parallelogramComposite" refType="h"/>
      <dgm:constr type="w" for="ch" forName="parenttextcomposite" refType="w" fact="0.9"/>
      <dgm:constr type="h" for="ch" forName="parenttextcomposite" refType="h" fact="0.6"/>
      <dgm:constr type="h" for="ch" forName="sibTrans" refType="h" refFor="ch" refForName="composite" op="equ" fact="0.02"/>
      <dgm:constr type="h" for="ch" forName="sibTrans" op="equ"/>
    </dgm:constrLst>
    <dgm:forEach name="nodesForEach" axis="ch" ptType="node">
      <dgm:layoutNode name="parenttextcomposite">
        <dgm:alg type="composite">
          <dgm:param type="ar" val="11"/>
        </dgm:alg>
        <dgm:shape xmlns:r="http://schemas.openxmlformats.org/officeDocument/2006/relationships" r:blip="">
          <dgm:adjLst/>
        </dgm:shape>
        <dgm:constrLst>
          <dgm:constr type="h" for="ch" forName="parenttext" refType="h"/>
          <dgm:constr type="w" for="ch" forName="parenttext" refType="w"/>
        </dgm:constrLst>
        <dgm:layoutNode name="parenttext" styleLbl="revTx">
          <dgm:varLst>
            <dgm:chMax/>
            <dgm:chPref val="2"/>
            <dgm:bulletEnabled val="1"/>
          </dgm:varLst>
          <dgm:choose name="Name4">
            <dgm:if name="Name5" func="var" arg="dir" op="equ" val="norm">
              <dgm:alg type="tx">
                <dgm:param type="parTxLTRAlign" val="l"/>
                <dgm:param type="txAnchorVert" val="b"/>
              </dgm:alg>
            </dgm:if>
            <dgm:else name="Name6">
              <dgm:alg type="tx">
                <dgm:param type="parTxLTRAlign" val="r"/>
                <dgm:param type="txAnchorVert" val="b"/>
              </dgm:alg>
            </dgm:else>
          </dgm:choose>
          <dgm:shape xmlns:r="http://schemas.openxmlformats.org/officeDocument/2006/relationships" type="rect"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choose name="Name7">
        <dgm:if name="Name8" axis="ch" ptType="node" func="cnt" op="gte" val="1">
          <dgm:layoutNode name="composite">
            <dgm:alg type="composite">
              <dgm:param type="ar" val="6"/>
            </dgm:alg>
            <dgm:shape xmlns:r="http://schemas.openxmlformats.org/officeDocument/2006/relationships" r:blip="">
              <dgm:adjLst/>
            </dgm:shape>
            <dgm:choose name="Name9">
              <dgm:if name="Name10" func="var" arg="dir" op="equ" val="norm">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301"/>
                  <dgm:constr type="t" for="ch" forName="childtext" refType="h" fact="0.1"/>
                  <dgm:constr type="w" for="ch" forName="childtext" refType="w" fact="0.9117"/>
                  <dgm:constr type="h" for="ch" forName="childtext" refType="h" fact="0.8"/>
                </dgm:constrLst>
              </dgm:if>
              <dgm:else name="Name11">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883"/>
                  <dgm:constr type="t" for="ch" forName="childtext" refType="h" fact="0.1"/>
                  <dgm:constr type="w" for="ch" forName="childtext" refType="w" fact="0.9117"/>
                  <dgm:constr type="h" for="ch" forName="childtext" refType="h" fact="0.8"/>
                </dgm:constrLst>
              </dgm:else>
            </dgm:choose>
            <dgm:ruleLst/>
            <dgm:layoutNode name="chevron1" styleLbl="alignNode1">
              <dgm:alg type="sp"/>
              <dgm:choose name="Name12">
                <dgm:if name="Name13" func="var" arg="dir" op="equ" val="norm">
                  <dgm:shape xmlns:r="http://schemas.openxmlformats.org/officeDocument/2006/relationships" type="chevron" r:blip="">
                    <dgm:adjLst>
                      <dgm:adj idx="1" val="0.7061"/>
                    </dgm:adjLst>
                  </dgm:shape>
                </dgm:if>
                <dgm:else name="Name14">
                  <dgm:shape xmlns:r="http://schemas.openxmlformats.org/officeDocument/2006/relationships" rot="180" type="chevron" r:blip="">
                    <dgm:adjLst>
                      <dgm:adj idx="1" val="0.7061"/>
                    </dgm:adjLst>
                  </dgm:shape>
                </dgm:else>
              </dgm:choose>
              <dgm:presOf/>
            </dgm:layoutNode>
            <dgm:layoutNode name="chevron2" styleLbl="alignNode1">
              <dgm:alg type="sp"/>
              <dgm:choose name="Name15">
                <dgm:if name="Name16" func="var" arg="dir" op="equ" val="norm">
                  <dgm:shape xmlns:r="http://schemas.openxmlformats.org/officeDocument/2006/relationships" type="chevron" r:blip="">
                    <dgm:adjLst>
                      <dgm:adj idx="1" val="0.7061"/>
                    </dgm:adjLst>
                  </dgm:shape>
                </dgm:if>
                <dgm:else name="Name17">
                  <dgm:shape xmlns:r="http://schemas.openxmlformats.org/officeDocument/2006/relationships" rot="180" type="chevron" r:blip="">
                    <dgm:adjLst>
                      <dgm:adj idx="1" val="0.7061"/>
                    </dgm:adjLst>
                  </dgm:shape>
                </dgm:else>
              </dgm:choose>
              <dgm:presOf/>
            </dgm:layoutNode>
            <dgm:layoutNode name="chevron3" styleLbl="alignNode1">
              <dgm:alg type="sp"/>
              <dgm:choose name="Name18">
                <dgm:if name="Name19" func="var" arg="dir" op="equ" val="norm">
                  <dgm:shape xmlns:r="http://schemas.openxmlformats.org/officeDocument/2006/relationships" type="chevron" r:blip="">
                    <dgm:adjLst>
                      <dgm:adj idx="1" val="0.7061"/>
                    </dgm:adjLst>
                  </dgm:shape>
                </dgm:if>
                <dgm:else name="Name20">
                  <dgm:shape xmlns:r="http://schemas.openxmlformats.org/officeDocument/2006/relationships" rot="180" type="chevron" r:blip="">
                    <dgm:adjLst>
                      <dgm:adj idx="1" val="0.7061"/>
                    </dgm:adjLst>
                  </dgm:shape>
                </dgm:else>
              </dgm:choose>
              <dgm:presOf/>
            </dgm:layoutNode>
            <dgm:layoutNode name="chevron4" styleLbl="alignNode1">
              <dgm:alg type="sp"/>
              <dgm:choose name="Name21">
                <dgm:if name="Name22" func="var" arg="dir" op="equ" val="norm">
                  <dgm:shape xmlns:r="http://schemas.openxmlformats.org/officeDocument/2006/relationships" type="chevron" r:blip="">
                    <dgm:adjLst>
                      <dgm:adj idx="1" val="0.7061"/>
                    </dgm:adjLst>
                  </dgm:shape>
                </dgm:if>
                <dgm:else name="Name23">
                  <dgm:shape xmlns:r="http://schemas.openxmlformats.org/officeDocument/2006/relationships" rot="180" type="chevron" r:blip="">
                    <dgm:adjLst>
                      <dgm:adj idx="1" val="0.7061"/>
                    </dgm:adjLst>
                  </dgm:shape>
                </dgm:else>
              </dgm:choose>
              <dgm:presOf/>
            </dgm:layoutNode>
            <dgm:layoutNode name="chevron5" styleLbl="alignNode1">
              <dgm:alg type="sp"/>
              <dgm:choose name="Name24">
                <dgm:if name="Name25" func="var" arg="dir" op="equ" val="norm">
                  <dgm:shape xmlns:r="http://schemas.openxmlformats.org/officeDocument/2006/relationships" type="chevron" r:blip="">
                    <dgm:adjLst>
                      <dgm:adj idx="1" val="0.7061"/>
                    </dgm:adjLst>
                  </dgm:shape>
                </dgm:if>
                <dgm:else name="Name26">
                  <dgm:shape xmlns:r="http://schemas.openxmlformats.org/officeDocument/2006/relationships" rot="180" type="chevron" r:blip="">
                    <dgm:adjLst>
                      <dgm:adj idx="1" val="0.7061"/>
                    </dgm:adjLst>
                  </dgm:shape>
                </dgm:else>
              </dgm:choose>
              <dgm:presOf/>
            </dgm:layoutNode>
            <dgm:layoutNode name="chevron6" styleLbl="alignNode1">
              <dgm:alg type="sp"/>
              <dgm:choose name="Name27">
                <dgm:if name="Name28" func="var" arg="dir" op="equ" val="norm">
                  <dgm:shape xmlns:r="http://schemas.openxmlformats.org/officeDocument/2006/relationships" type="chevron" r:blip="">
                    <dgm:adjLst>
                      <dgm:adj idx="1" val="0.7061"/>
                    </dgm:adjLst>
                  </dgm:shape>
                </dgm:if>
                <dgm:else name="Name29">
                  <dgm:shape xmlns:r="http://schemas.openxmlformats.org/officeDocument/2006/relationships" rot="180" type="chevron" r:blip="">
                    <dgm:adjLst>
                      <dgm:adj idx="1" val="0.7061"/>
                    </dgm:adjLst>
                  </dgm:shape>
                </dgm:else>
              </dgm:choose>
              <dgm:presOf/>
            </dgm:layoutNode>
            <dgm:layoutNode name="chevron7" styleLbl="alignNode1">
              <dgm:alg type="sp"/>
              <dgm:choose name="Name30">
                <dgm:if name="Name31" func="var" arg="dir" op="equ" val="norm">
                  <dgm:shape xmlns:r="http://schemas.openxmlformats.org/officeDocument/2006/relationships" type="chevron" r:blip="">
                    <dgm:adjLst>
                      <dgm:adj idx="1" val="0.7061"/>
                    </dgm:adjLst>
                  </dgm:shape>
                </dgm:if>
                <dgm:else name="Name32">
                  <dgm:shape xmlns:r="http://schemas.openxmlformats.org/officeDocument/2006/relationships" rot="180" type="chevron" r:blip="">
                    <dgm:adjLst>
                      <dgm:adj idx="1" val="0.7061"/>
                    </dgm:adjLst>
                  </dgm:shape>
                </dgm:else>
              </dgm:choose>
              <dgm:presOf/>
            </dgm:layoutNode>
            <dgm:layoutNode name="childtext" styleLbl="solidFgAcc1">
              <dgm:varLst>
                <dgm:chMax/>
                <dgm:chPref val="0"/>
                <dgm:bulletEnabled val="1"/>
              </dgm:varLst>
              <dgm:choose name="Name33">
                <dgm:if name="Name34" func="var" arg="dir" op="equ" val="norm">
                  <dgm:alg type="tx">
                    <dgm:param type="parTxLTRAlign" val="l"/>
                    <dgm:param type="txAnchorVertCh" val="t"/>
                  </dgm:alg>
                </dgm:if>
                <dgm:else name="Name35">
                  <dgm:alg type="tx">
                    <dgm:param type="parTxLTRAlign" val="r"/>
                    <dgm:param type="shpTxLTRAlignCh" val="r"/>
                    <dgm:param type="txAnchorVertCh" val="t"/>
                  </dgm:alg>
                </dgm:else>
              </dgm:choose>
              <dgm:shape xmlns:r="http://schemas.openxmlformats.org/officeDocument/2006/relationships" type="rect" r:blip="">
                <dgm:adjLst/>
              </dgm:shape>
              <dgm:presOf axis="des"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dgm:if>
        <dgm:else name="Name36">
          <dgm:layoutNode name="parallelogramComposite">
            <dgm:alg type="composite">
              <dgm:param type="ar" val="50"/>
            </dgm:alg>
            <dgm:shape xmlns:r="http://schemas.openxmlformats.org/officeDocument/2006/relationships" r:blip="">
              <dgm:adjLst/>
            </dgm:shape>
            <dgm:constrLst>
              <dgm:constr type="l" for="ch" forName="parallelogram1" refType="w" fact="0"/>
              <dgm:constr type="t" for="ch" forName="parallelogram1" refType="h" fact="0"/>
              <dgm:constr type="w" for="ch" forName="parallelogram1" refType="w" fact="0.12"/>
              <dgm:constr type="h" for="ch" forName="parallelogram1" refType="h"/>
              <dgm:constr type="l" for="ch" forName="parallelogram2" refType="w" fact="0.127"/>
              <dgm:constr type="t" for="ch" forName="parallelogram2" refType="h" fact="0"/>
              <dgm:constr type="w" for="ch" forName="parallelogram2" refType="w" fact="0.12"/>
              <dgm:constr type="h" for="ch" forName="parallelogram2" refType="h"/>
              <dgm:constr type="l" for="ch" forName="parallelogram3" refType="w" fact="0.254"/>
              <dgm:constr type="t" for="ch" forName="parallelogram3" refType="h" fact="0"/>
              <dgm:constr type="w" for="ch" forName="parallelogram3" refType="w" fact="0.12"/>
              <dgm:constr type="h" for="ch" forName="parallelogram3" refType="h"/>
              <dgm:constr type="l" for="ch" forName="parallelogram4" refType="w" fact="0.381"/>
              <dgm:constr type="t" for="ch" forName="parallelogram4" refType="h" fact="0"/>
              <dgm:constr type="w" for="ch" forName="parallelogram4" refType="w" fact="0.12"/>
              <dgm:constr type="h" for="ch" forName="parallelogram4" refType="h"/>
              <dgm:constr type="l" for="ch" forName="parallelogram5" refType="w" fact="0.508"/>
              <dgm:constr type="t" for="ch" forName="parallelogram5" refType="h" fact="0"/>
              <dgm:constr type="w" for="ch" forName="parallelogram5" refType="w" fact="0.12"/>
              <dgm:constr type="h" for="ch" forName="parallelogram5" refType="h"/>
              <dgm:constr type="l" for="ch" forName="parallelogram6" refType="w" fact="0.635"/>
              <dgm:constr type="t" for="ch" forName="parallelogram6" refType="h" fact="0"/>
              <dgm:constr type="w" for="ch" forName="parallelogram6" refType="w" fact="0.12"/>
              <dgm:constr type="h" for="ch" forName="parallelogram6" refType="h"/>
              <dgm:constr type="l" for="ch" forName="parallelogram7" refType="w" fact="0.762"/>
              <dgm:constr type="t" for="ch" forName="parallelogram7" refType="h" fact="0"/>
              <dgm:constr type="w" for="ch" forName="parallelogram7" refType="w" fact="0.12"/>
              <dgm:constr type="h" for="ch" forName="parallelogram7" refType="h"/>
            </dgm:constrLst>
            <dgm:ruleLst/>
            <dgm:layoutNode name="parallelogram1" styleLbl="alignNode1">
              <dgm:alg type="sp"/>
              <dgm:shape xmlns:r="http://schemas.openxmlformats.org/officeDocument/2006/relationships" type="parallelogram" r:blip="">
                <dgm:adjLst>
                  <dgm:adj idx="1" val="1.4084"/>
                </dgm:adjLst>
              </dgm:shape>
              <dgm:presOf/>
            </dgm:layoutNode>
            <dgm:layoutNode name="parallelogram2" styleLbl="alignNode1">
              <dgm:alg type="sp"/>
              <dgm:shape xmlns:r="http://schemas.openxmlformats.org/officeDocument/2006/relationships" type="parallelogram" r:blip="">
                <dgm:adjLst>
                  <dgm:adj idx="1" val="1.4084"/>
                </dgm:adjLst>
              </dgm:shape>
              <dgm:presOf/>
            </dgm:layoutNode>
            <dgm:layoutNode name="parallelogram3" styleLbl="alignNode1">
              <dgm:alg type="sp"/>
              <dgm:shape xmlns:r="http://schemas.openxmlformats.org/officeDocument/2006/relationships" type="parallelogram" r:blip="">
                <dgm:adjLst>
                  <dgm:adj idx="1" val="1.4084"/>
                </dgm:adjLst>
              </dgm:shape>
              <dgm:presOf/>
            </dgm:layoutNode>
            <dgm:layoutNode name="parallelogram4" styleLbl="alignNode1">
              <dgm:alg type="sp"/>
              <dgm:shape xmlns:r="http://schemas.openxmlformats.org/officeDocument/2006/relationships" type="parallelogram" r:blip="">
                <dgm:adjLst>
                  <dgm:adj idx="1" val="1.4084"/>
                </dgm:adjLst>
              </dgm:shape>
              <dgm:presOf/>
            </dgm:layoutNode>
            <dgm:layoutNode name="parallelogram5" styleLbl="alignNode1">
              <dgm:alg type="sp"/>
              <dgm:shape xmlns:r="http://schemas.openxmlformats.org/officeDocument/2006/relationships" type="parallelogram" r:blip="">
                <dgm:adjLst>
                  <dgm:adj idx="1" val="1.4084"/>
                </dgm:adjLst>
              </dgm:shape>
              <dgm:presOf/>
            </dgm:layoutNode>
            <dgm:layoutNode name="parallelogram6" styleLbl="alignNode1">
              <dgm:alg type="sp"/>
              <dgm:shape xmlns:r="http://schemas.openxmlformats.org/officeDocument/2006/relationships" type="parallelogram" r:blip="">
                <dgm:adjLst>
                  <dgm:adj idx="1" val="1.4084"/>
                </dgm:adjLst>
              </dgm:shape>
              <dgm:presOf/>
            </dgm:layoutNode>
            <dgm:layoutNode name="parallelogram7" styleLbl="alignNode1">
              <dgm:alg type="sp"/>
              <dgm:shape xmlns:r="http://schemas.openxmlformats.org/officeDocument/2006/relationships" type="parallelogram" r:blip="">
                <dgm:adjLst>
                  <dgm:adj idx="1" val="1.4084"/>
                </dgm:adjLst>
              </dgm:shape>
              <dgm:presOf/>
            </dgm:layoutNode>
          </dgm:layoutNode>
        </dgm:else>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5.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6.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9.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3" Type="http://schemas.openxmlformats.org/officeDocument/2006/relationships/image" Target="../media/image24.wmf"/><Relationship Id="rId2" Type="http://schemas.openxmlformats.org/officeDocument/2006/relationships/image" Target="../media/image23.wmf"/><Relationship Id="rId1" Type="http://schemas.openxmlformats.org/officeDocument/2006/relationships/image" Target="../media/image22.wmf"/><Relationship Id="rId6" Type="http://schemas.openxmlformats.org/officeDocument/2006/relationships/image" Target="../media/image27.wmf"/><Relationship Id="rId5" Type="http://schemas.openxmlformats.org/officeDocument/2006/relationships/image" Target="../media/image26.wmf"/><Relationship Id="rId4" Type="http://schemas.openxmlformats.org/officeDocument/2006/relationships/image" Target="../media/image25.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1.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1.wmf"/></Relationships>
</file>

<file path=ppt/drawings/drawing1.xml><?xml version="1.0" encoding="utf-8"?>
<c:userShapes xmlns:c="http://schemas.openxmlformats.org/drawingml/2006/chart">
  <cdr:relSizeAnchor xmlns:cdr="http://schemas.openxmlformats.org/drawingml/2006/chartDrawing">
    <cdr:from>
      <cdr:x>0.03448</cdr:x>
      <cdr:y>0.53683</cdr:y>
    </cdr:from>
    <cdr:to>
      <cdr:x>1</cdr:x>
      <cdr:y>0.53683</cdr:y>
    </cdr:to>
    <cdr:cxnSp macro="">
      <cdr:nvCxnSpPr>
        <cdr:cNvPr id="3" name="直接连接符 2">
          <a:extLst xmlns:a="http://schemas.openxmlformats.org/drawingml/2006/main">
            <a:ext uri="{FF2B5EF4-FFF2-40B4-BE49-F238E27FC236}">
              <a16:creationId xmlns="" xmlns:a16="http://schemas.microsoft.com/office/drawing/2014/main" id="{7577F50E-B85E-4898-9773-07F931B23711}"/>
            </a:ext>
          </a:extLst>
        </cdr:cNvPr>
        <cdr:cNvCxnSpPr/>
      </cdr:nvCxnSpPr>
      <cdr:spPr>
        <a:xfrm xmlns:a="http://schemas.openxmlformats.org/drawingml/2006/main">
          <a:off x="268168" y="2164752"/>
          <a:ext cx="7508696" cy="0"/>
        </a:xfrm>
        <a:prstGeom xmlns:a="http://schemas.openxmlformats.org/drawingml/2006/main" prst="line">
          <a:avLst/>
        </a:prstGeom>
        <a:ln xmlns:a="http://schemas.openxmlformats.org/drawingml/2006/main" w="12700">
          <a:headEnd type="none" w="med" len="med"/>
          <a:tailEnd type="none" w="med" len="med"/>
        </a:ln>
      </cdr:spPr>
      <cdr:style>
        <a:lnRef xmlns:a="http://schemas.openxmlformats.org/drawingml/2006/main" idx="2">
          <a:schemeClr val="dk1"/>
        </a:lnRef>
        <a:fillRef xmlns:a="http://schemas.openxmlformats.org/drawingml/2006/main" idx="0">
          <a:schemeClr val="dk1"/>
        </a:fillRef>
        <a:effectRef xmlns:a="http://schemas.openxmlformats.org/drawingml/2006/main" idx="1">
          <a:schemeClr val="dk1"/>
        </a:effectRef>
        <a:fontRef xmlns:a="http://schemas.openxmlformats.org/drawingml/2006/main" idx="minor">
          <a:schemeClr val="tx1"/>
        </a:fontRef>
      </cdr:style>
    </cdr:cxn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C876BBD-B8E7-4B0E-8832-C1CC1546A1CA}" type="datetimeFigureOut">
              <a:rPr lang="zh-CN" altLang="en-US" smtClean="0"/>
              <a:t>2018/7/8</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8EE1B59-1A3C-46A9-9E04-AFBC5E8CA535}" type="slidenum">
              <a:rPr lang="zh-CN" altLang="en-US" smtClean="0"/>
              <a:t>‹#›</a:t>
            </a:fld>
            <a:endParaRPr lang="zh-CN" altLang="en-US"/>
          </a:p>
        </p:txBody>
      </p:sp>
    </p:spTree>
    <p:extLst>
      <p:ext uri="{BB962C8B-B14F-4D97-AF65-F5344CB8AC3E}">
        <p14:creationId xmlns:p14="http://schemas.microsoft.com/office/powerpoint/2010/main" val="2500424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幻灯片图像占位符 1"/>
          <p:cNvSpPr>
            <a:spLocks noGrp="1" noRot="1" noChangeAspect="1" noTextEdit="1"/>
          </p:cNvSpPr>
          <p:nvPr>
            <p:ph type="sldImg"/>
          </p:nvPr>
        </p:nvSpPr>
        <p:spPr>
          <a:ln/>
        </p:spPr>
      </p:sp>
      <p:sp>
        <p:nvSpPr>
          <p:cNvPr id="29699" name="备注占位符 2"/>
          <p:cNvSpPr>
            <a:spLocks noGrp="1"/>
          </p:cNvSpPr>
          <p:nvPr>
            <p:ph type="body" idx="1"/>
          </p:nvPr>
        </p:nvSpPr>
        <p:spPr>
          <a:noFill/>
        </p:spPr>
        <p:txBody>
          <a:bodyPr/>
          <a:lstStyle/>
          <a:p>
            <a:endParaRPr lang="zh-CN" altLang="en-US" dirty="0">
              <a:ea typeface="宋体" charset="-122"/>
            </a:endParaRPr>
          </a:p>
        </p:txBody>
      </p:sp>
      <p:sp>
        <p:nvSpPr>
          <p:cNvPr id="29700" name="灯片编号占位符 3"/>
          <p:cNvSpPr>
            <a:spLocks noGrp="1"/>
          </p:cNvSpPr>
          <p:nvPr>
            <p:ph type="sldNum" sz="quarter" idx="5"/>
          </p:nvPr>
        </p:nvSpPr>
        <p:spPr>
          <a:noFill/>
          <a:ln>
            <a:miter lim="800000"/>
            <a:headEnd/>
            <a:tailEnd/>
          </a:ln>
        </p:spPr>
        <p:txBody>
          <a:bodyPr/>
          <a:lstStyle/>
          <a:p>
            <a:fld id="{4CBECCBB-217F-421F-A3E1-60ADDCCB3215}" type="slidenum">
              <a:rPr lang="en-US" altLang="zh-CN" smtClean="0">
                <a:solidFill>
                  <a:prstClr val="black"/>
                </a:solidFill>
              </a:rPr>
              <a:pPr/>
              <a:t>1</a:t>
            </a:fld>
            <a:endParaRPr lang="en-US" altLang="zh-CN" dirty="0">
              <a:solidFill>
                <a:prstClr val="black"/>
              </a:solidFill>
            </a:endParaRPr>
          </a:p>
        </p:txBody>
      </p:sp>
    </p:spTree>
    <p:extLst>
      <p:ext uri="{BB962C8B-B14F-4D97-AF65-F5344CB8AC3E}">
        <p14:creationId xmlns:p14="http://schemas.microsoft.com/office/powerpoint/2010/main" val="39041011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8EE1B59-1A3C-46A9-9E04-AFBC5E8CA535}" type="slidenum">
              <a:rPr lang="zh-CN" altLang="en-US" smtClean="0"/>
              <a:t>10</a:t>
            </a:fld>
            <a:endParaRPr lang="zh-CN" altLang="en-US"/>
          </a:p>
        </p:txBody>
      </p:sp>
    </p:spTree>
    <p:extLst>
      <p:ext uri="{BB962C8B-B14F-4D97-AF65-F5344CB8AC3E}">
        <p14:creationId xmlns:p14="http://schemas.microsoft.com/office/powerpoint/2010/main" val="15109859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8EE1B59-1A3C-46A9-9E04-AFBC5E8CA535}" type="slidenum">
              <a:rPr lang="zh-CN" altLang="en-US" smtClean="0"/>
              <a:t>12</a:t>
            </a:fld>
            <a:endParaRPr lang="zh-CN" altLang="en-US"/>
          </a:p>
        </p:txBody>
      </p:sp>
    </p:spTree>
    <p:extLst>
      <p:ext uri="{BB962C8B-B14F-4D97-AF65-F5344CB8AC3E}">
        <p14:creationId xmlns:p14="http://schemas.microsoft.com/office/powerpoint/2010/main" val="4518427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8EE1B59-1A3C-46A9-9E04-AFBC5E8CA535}" type="slidenum">
              <a:rPr lang="zh-CN" altLang="en-US" smtClean="0"/>
              <a:t>13</a:t>
            </a:fld>
            <a:endParaRPr lang="zh-CN" altLang="en-US"/>
          </a:p>
        </p:txBody>
      </p:sp>
    </p:spTree>
    <p:extLst>
      <p:ext uri="{BB962C8B-B14F-4D97-AF65-F5344CB8AC3E}">
        <p14:creationId xmlns:p14="http://schemas.microsoft.com/office/powerpoint/2010/main" val="28870307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Hans" altLang="en-US" dirty="0"/>
              <a:t>这一页</a:t>
            </a:r>
            <a:r>
              <a:rPr kumimoji="1" lang="en-US" altLang="zh-Hans" dirty="0" err="1"/>
              <a:t>ppt</a:t>
            </a:r>
            <a:r>
              <a:rPr kumimoji="1" lang="zh-Hans" altLang="en-US" dirty="0"/>
              <a:t>进行修改，以“材料机器学习的基本步骤”来串我们已做的工作</a:t>
            </a:r>
            <a:endParaRPr kumimoji="1" lang="en-US" altLang="zh-Hans"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Hans" altLang="en-US" dirty="0"/>
              <a:t>取向、熔炼等多种因素会影响蠕变性能</a:t>
            </a:r>
            <a:endParaRPr kumimoji="1" lang="en-US" altLang="zh-Hans"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dirty="0"/>
          </a:p>
          <a:p>
            <a:endParaRPr kumimoji="1" lang="zh-CN" altLang="en-US" dirty="0"/>
          </a:p>
        </p:txBody>
      </p:sp>
      <p:sp>
        <p:nvSpPr>
          <p:cNvPr id="4" name="幻灯片编号占位符 3"/>
          <p:cNvSpPr>
            <a:spLocks noGrp="1"/>
          </p:cNvSpPr>
          <p:nvPr>
            <p:ph type="sldNum" sz="quarter" idx="10"/>
          </p:nvPr>
        </p:nvSpPr>
        <p:spPr/>
        <p:txBody>
          <a:bodyPr/>
          <a:lstStyle/>
          <a:p>
            <a:fld id="{48EE1B59-1A3C-46A9-9E04-AFBC5E8CA535}" type="slidenum">
              <a:rPr lang="zh-CN" altLang="en-US" smtClean="0"/>
              <a:t>18</a:t>
            </a:fld>
            <a:endParaRPr lang="zh-CN" altLang="en-US"/>
          </a:p>
        </p:txBody>
      </p:sp>
    </p:spTree>
    <p:extLst>
      <p:ext uri="{BB962C8B-B14F-4D97-AF65-F5344CB8AC3E}">
        <p14:creationId xmlns:p14="http://schemas.microsoft.com/office/powerpoint/2010/main" val="39027379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用户使用特征分析算法时，先依据以往专家对每一个属性的打分情况，综合以往各个专家的意见和自己的经验给每一个属性评分，算法基于模型验证方法和专家经验的引入，实现属性与属性之间的关联规律分析以及属性与性能之间的因果关系分析</a:t>
            </a:r>
            <a:r>
              <a:rPr lang="en-US" altLang="zh-CN" dirty="0" smtClean="0"/>
              <a:t>(</a:t>
            </a:r>
            <a:r>
              <a:rPr lang="zh-CN" altLang="en-US" dirty="0" smtClean="0"/>
              <a:t>成分、温度、应力、晶格错配度</a:t>
            </a:r>
            <a:r>
              <a:rPr lang="en-US" altLang="zh-CN" dirty="0" smtClean="0"/>
              <a:t>…-</a:t>
            </a:r>
            <a:r>
              <a:rPr lang="en-US" altLang="zh-CN" dirty="0" smtClean="0">
                <a:sym typeface="Wingdings" pitchFamily="2" charset="2"/>
              </a:rPr>
              <a:t></a:t>
            </a:r>
            <a:r>
              <a:rPr lang="zh-CN" altLang="en-US" dirty="0" smtClean="0">
                <a:sym typeface="Wingdings" pitchFamily="2" charset="2"/>
              </a:rPr>
              <a:t>蠕变性能）</a:t>
            </a:r>
            <a:r>
              <a:rPr lang="zh-CN" altLang="en-US" dirty="0" smtClean="0"/>
              <a:t>。</a:t>
            </a:r>
            <a:endParaRPr lang="zh-CN" altLang="en-US" dirty="0"/>
          </a:p>
        </p:txBody>
      </p:sp>
      <p:sp>
        <p:nvSpPr>
          <p:cNvPr id="4" name="灯片编号占位符 3"/>
          <p:cNvSpPr>
            <a:spLocks noGrp="1"/>
          </p:cNvSpPr>
          <p:nvPr>
            <p:ph type="sldNum" sz="quarter" idx="10"/>
          </p:nvPr>
        </p:nvSpPr>
        <p:spPr/>
        <p:txBody>
          <a:bodyPr/>
          <a:lstStyle/>
          <a:p>
            <a:fld id="{48EE1B59-1A3C-46A9-9E04-AFBC5E8CA535}" type="slidenum">
              <a:rPr lang="zh-CN" altLang="en-US" smtClean="0"/>
              <a:t>23</a:t>
            </a:fld>
            <a:endParaRPr lang="zh-CN" altLang="en-US"/>
          </a:p>
        </p:txBody>
      </p:sp>
    </p:spTree>
    <p:extLst>
      <p:ext uri="{BB962C8B-B14F-4D97-AF65-F5344CB8AC3E}">
        <p14:creationId xmlns:p14="http://schemas.microsoft.com/office/powerpoint/2010/main" val="9314889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Hans" altLang="en-US" dirty="0"/>
              <a:t>这一页</a:t>
            </a:r>
            <a:r>
              <a:rPr kumimoji="1" lang="en-US" altLang="zh-Hans" dirty="0" err="1"/>
              <a:t>ppt</a:t>
            </a:r>
            <a:r>
              <a:rPr kumimoji="1" lang="zh-Hans" altLang="en-US" dirty="0"/>
              <a:t>进行修改，以“材料机器学习的基本步骤”来串我们已做的工作</a:t>
            </a:r>
            <a:endParaRPr kumimoji="1" lang="en-US" altLang="zh-Hans"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Hans" altLang="en-US" dirty="0"/>
              <a:t>取向、熔炼等多种因素会影响蠕变性能</a:t>
            </a:r>
            <a:endParaRPr kumimoji="1" lang="en-US" altLang="zh-Hans"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dirty="0"/>
          </a:p>
          <a:p>
            <a:endParaRPr kumimoji="1" lang="zh-CN" altLang="en-US" dirty="0"/>
          </a:p>
        </p:txBody>
      </p:sp>
      <p:sp>
        <p:nvSpPr>
          <p:cNvPr id="4" name="幻灯片编号占位符 3"/>
          <p:cNvSpPr>
            <a:spLocks noGrp="1"/>
          </p:cNvSpPr>
          <p:nvPr>
            <p:ph type="sldNum" sz="quarter" idx="10"/>
          </p:nvPr>
        </p:nvSpPr>
        <p:spPr/>
        <p:txBody>
          <a:bodyPr/>
          <a:lstStyle/>
          <a:p>
            <a:fld id="{48EE1B59-1A3C-46A9-9E04-AFBC5E8CA535}" type="slidenum">
              <a:rPr lang="zh-CN" altLang="en-US" smtClean="0"/>
              <a:t>24</a:t>
            </a:fld>
            <a:endParaRPr lang="zh-CN" altLang="en-US"/>
          </a:p>
        </p:txBody>
      </p:sp>
    </p:spTree>
    <p:extLst>
      <p:ext uri="{BB962C8B-B14F-4D97-AF65-F5344CB8AC3E}">
        <p14:creationId xmlns:p14="http://schemas.microsoft.com/office/powerpoint/2010/main" val="4901211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用户使用特征分析算法时，先依据以往专家对每一个属性的打分情况，综合以往各个专家的意见和自己的经验给每一个属性评分，算法基于模型验证方法和专家经验的引入，实现属性与属性之间的关联规律分析以及属性与性能之间的因果关系分析</a:t>
            </a:r>
            <a:r>
              <a:rPr lang="en-US" altLang="zh-CN" dirty="0" smtClean="0"/>
              <a:t>(</a:t>
            </a:r>
            <a:r>
              <a:rPr lang="zh-CN" altLang="en-US" dirty="0" smtClean="0"/>
              <a:t>成分、温度、应力、晶格错配度</a:t>
            </a:r>
            <a:r>
              <a:rPr lang="en-US" altLang="zh-CN" dirty="0" smtClean="0"/>
              <a:t>…-</a:t>
            </a:r>
            <a:r>
              <a:rPr lang="en-US" altLang="zh-CN" dirty="0" smtClean="0">
                <a:sym typeface="Wingdings" pitchFamily="2" charset="2"/>
              </a:rPr>
              <a:t></a:t>
            </a:r>
            <a:r>
              <a:rPr lang="zh-CN" altLang="en-US" dirty="0" smtClean="0">
                <a:sym typeface="Wingdings" pitchFamily="2" charset="2"/>
              </a:rPr>
              <a:t>蠕变性能）</a:t>
            </a:r>
            <a:r>
              <a:rPr lang="zh-CN" altLang="en-US" dirty="0" smtClean="0"/>
              <a:t>。</a:t>
            </a:r>
            <a:endParaRPr lang="zh-CN" altLang="en-US" dirty="0"/>
          </a:p>
        </p:txBody>
      </p:sp>
      <p:sp>
        <p:nvSpPr>
          <p:cNvPr id="4" name="灯片编号占位符 3"/>
          <p:cNvSpPr>
            <a:spLocks noGrp="1"/>
          </p:cNvSpPr>
          <p:nvPr>
            <p:ph type="sldNum" sz="quarter" idx="10"/>
          </p:nvPr>
        </p:nvSpPr>
        <p:spPr/>
        <p:txBody>
          <a:bodyPr/>
          <a:lstStyle/>
          <a:p>
            <a:fld id="{48EE1B59-1A3C-46A9-9E04-AFBC5E8CA535}" type="slidenum">
              <a:rPr lang="zh-CN" altLang="en-US" smtClean="0"/>
              <a:t>25</a:t>
            </a:fld>
            <a:endParaRPr lang="zh-CN" altLang="en-US"/>
          </a:p>
        </p:txBody>
      </p:sp>
    </p:spTree>
    <p:extLst>
      <p:ext uri="{BB962C8B-B14F-4D97-AF65-F5344CB8AC3E}">
        <p14:creationId xmlns:p14="http://schemas.microsoft.com/office/powerpoint/2010/main" val="12078257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用户使用特征分析算法时，先依据以往专家对每一个属性的打分情况，综合以往各个专家的意见和自己的经验给每一个属性评分，算法基于模型验证方法和专家经验的引入，实现属性与属性之间的关联规律分析以及属性与性能之间的因果关系分析</a:t>
            </a:r>
            <a:r>
              <a:rPr lang="en-US" altLang="zh-CN" dirty="0" smtClean="0"/>
              <a:t>(</a:t>
            </a:r>
            <a:r>
              <a:rPr lang="zh-CN" altLang="en-US" dirty="0" smtClean="0"/>
              <a:t>成分、温度、应力、晶格错配度</a:t>
            </a:r>
            <a:r>
              <a:rPr lang="en-US" altLang="zh-CN" dirty="0" smtClean="0"/>
              <a:t>…-</a:t>
            </a:r>
            <a:r>
              <a:rPr lang="en-US" altLang="zh-CN" dirty="0" smtClean="0">
                <a:sym typeface="Wingdings" pitchFamily="2" charset="2"/>
              </a:rPr>
              <a:t></a:t>
            </a:r>
            <a:r>
              <a:rPr lang="zh-CN" altLang="en-US" dirty="0" smtClean="0">
                <a:sym typeface="Wingdings" pitchFamily="2" charset="2"/>
              </a:rPr>
              <a:t>蠕变性能）</a:t>
            </a:r>
            <a:r>
              <a:rPr lang="zh-CN" altLang="en-US" dirty="0" smtClean="0"/>
              <a:t>。</a:t>
            </a:r>
            <a:endParaRPr lang="zh-CN" altLang="en-US" dirty="0"/>
          </a:p>
        </p:txBody>
      </p:sp>
      <p:sp>
        <p:nvSpPr>
          <p:cNvPr id="4" name="灯片编号占位符 3"/>
          <p:cNvSpPr>
            <a:spLocks noGrp="1"/>
          </p:cNvSpPr>
          <p:nvPr>
            <p:ph type="sldNum" sz="quarter" idx="10"/>
          </p:nvPr>
        </p:nvSpPr>
        <p:spPr/>
        <p:txBody>
          <a:bodyPr/>
          <a:lstStyle/>
          <a:p>
            <a:fld id="{48EE1B59-1A3C-46A9-9E04-AFBC5E8CA535}" type="slidenum">
              <a:rPr lang="zh-CN" altLang="en-US" smtClean="0"/>
              <a:t>26</a:t>
            </a:fld>
            <a:endParaRPr lang="zh-CN" altLang="en-US"/>
          </a:p>
        </p:txBody>
      </p:sp>
    </p:spTree>
    <p:extLst>
      <p:ext uri="{BB962C8B-B14F-4D97-AF65-F5344CB8AC3E}">
        <p14:creationId xmlns:p14="http://schemas.microsoft.com/office/powerpoint/2010/main" val="33886224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Hans" altLang="en-US" dirty="0"/>
              <a:t>这一页</a:t>
            </a:r>
            <a:r>
              <a:rPr kumimoji="1" lang="en-US" altLang="zh-Hans" dirty="0" err="1"/>
              <a:t>ppt</a:t>
            </a:r>
            <a:r>
              <a:rPr kumimoji="1" lang="zh-Hans" altLang="en-US" dirty="0"/>
              <a:t>进行修改，以“材料机器学习的基本步骤”来串我们已做的工作</a:t>
            </a:r>
            <a:endParaRPr kumimoji="1" lang="en-US" altLang="zh-Hans"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Hans" altLang="en-US" dirty="0"/>
              <a:t>取向、熔炼等多种因素会影响蠕变性能</a:t>
            </a:r>
            <a:endParaRPr kumimoji="1" lang="en-US" altLang="zh-Hans"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dirty="0"/>
          </a:p>
          <a:p>
            <a:endParaRPr kumimoji="1" lang="zh-CN" altLang="en-US" dirty="0"/>
          </a:p>
        </p:txBody>
      </p:sp>
      <p:sp>
        <p:nvSpPr>
          <p:cNvPr id="4" name="幻灯片编号占位符 3"/>
          <p:cNvSpPr>
            <a:spLocks noGrp="1"/>
          </p:cNvSpPr>
          <p:nvPr>
            <p:ph type="sldNum" sz="quarter" idx="10"/>
          </p:nvPr>
        </p:nvSpPr>
        <p:spPr/>
        <p:txBody>
          <a:bodyPr/>
          <a:lstStyle/>
          <a:p>
            <a:fld id="{48EE1B59-1A3C-46A9-9E04-AFBC5E8CA535}" type="slidenum">
              <a:rPr lang="zh-CN" altLang="en-US" smtClean="0"/>
              <a:t>27</a:t>
            </a:fld>
            <a:endParaRPr lang="zh-CN" altLang="en-US"/>
          </a:p>
        </p:txBody>
      </p:sp>
    </p:spTree>
    <p:extLst>
      <p:ext uri="{BB962C8B-B14F-4D97-AF65-F5344CB8AC3E}">
        <p14:creationId xmlns:p14="http://schemas.microsoft.com/office/powerpoint/2010/main" val="41016358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8EE1B59-1A3C-46A9-9E04-AFBC5E8CA535}" type="slidenum">
              <a:rPr lang="zh-CN" altLang="en-US" smtClean="0"/>
              <a:t>34</a:t>
            </a:fld>
            <a:endParaRPr lang="zh-CN" altLang="en-US"/>
          </a:p>
        </p:txBody>
      </p:sp>
    </p:spTree>
    <p:extLst>
      <p:ext uri="{BB962C8B-B14F-4D97-AF65-F5344CB8AC3E}">
        <p14:creationId xmlns:p14="http://schemas.microsoft.com/office/powerpoint/2010/main" val="13382652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Hans" altLang="en-US" dirty="0"/>
              <a:t>集成计算：实现不同尺度的计算；或是实现成分－组织－性能的耦合集成计算；</a:t>
            </a:r>
            <a:endParaRPr lang="en-US" altLang="zh-Hans" dirty="0"/>
          </a:p>
          <a:p>
            <a:r>
              <a:rPr lang="zh-Hans" altLang="en-US" dirty="0"/>
              <a:t>并行计算、并发式计算；</a:t>
            </a:r>
            <a:endParaRPr lang="en-US" altLang="zh-Hans" dirty="0"/>
          </a:p>
          <a:p>
            <a:r>
              <a:rPr lang="zh-Hans" altLang="en-US" dirty="0"/>
              <a:t>自动流程，真正体现高通量计算。</a:t>
            </a:r>
            <a:endParaRPr lang="zh-CN" altLang="en-US" dirty="0"/>
          </a:p>
        </p:txBody>
      </p:sp>
      <p:sp>
        <p:nvSpPr>
          <p:cNvPr id="4" name="灯片编号占位符 3"/>
          <p:cNvSpPr>
            <a:spLocks noGrp="1"/>
          </p:cNvSpPr>
          <p:nvPr>
            <p:ph type="sldNum" sz="quarter" idx="10"/>
          </p:nvPr>
        </p:nvSpPr>
        <p:spPr/>
        <p:txBody>
          <a:bodyPr/>
          <a:lstStyle/>
          <a:p>
            <a:fld id="{48EE1B59-1A3C-46A9-9E04-AFBC5E8CA535}" type="slidenum">
              <a:rPr lang="zh-CN" altLang="en-US" smtClean="0">
                <a:solidFill>
                  <a:prstClr val="black"/>
                </a:solidFill>
              </a:rPr>
              <a:pPr/>
              <a:t>2</a:t>
            </a:fld>
            <a:endParaRPr lang="zh-CN" altLang="en-US">
              <a:solidFill>
                <a:prstClr val="black"/>
              </a:solidFill>
            </a:endParaRPr>
          </a:p>
        </p:txBody>
      </p:sp>
    </p:spTree>
    <p:extLst>
      <p:ext uri="{BB962C8B-B14F-4D97-AF65-F5344CB8AC3E}">
        <p14:creationId xmlns:p14="http://schemas.microsoft.com/office/powerpoint/2010/main" val="1353939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Hans" altLang="en-US" dirty="0"/>
              <a:t>集成计算：实现不同尺度的计算；或是实现成分－组织－性能的耦合集成计算；</a:t>
            </a:r>
            <a:endParaRPr lang="en-US" altLang="zh-Hans" dirty="0"/>
          </a:p>
          <a:p>
            <a:r>
              <a:rPr lang="zh-Hans" altLang="en-US" dirty="0"/>
              <a:t>并行计算、并发式计算；</a:t>
            </a:r>
            <a:endParaRPr lang="en-US" altLang="zh-Hans" dirty="0"/>
          </a:p>
          <a:p>
            <a:r>
              <a:rPr lang="zh-Hans" altLang="en-US" dirty="0"/>
              <a:t>自动流程，真正体现高通量计算。</a:t>
            </a:r>
            <a:endParaRPr lang="zh-CN" altLang="en-US" dirty="0"/>
          </a:p>
        </p:txBody>
      </p:sp>
      <p:sp>
        <p:nvSpPr>
          <p:cNvPr id="4" name="灯片编号占位符 3"/>
          <p:cNvSpPr>
            <a:spLocks noGrp="1"/>
          </p:cNvSpPr>
          <p:nvPr>
            <p:ph type="sldNum" sz="quarter" idx="10"/>
          </p:nvPr>
        </p:nvSpPr>
        <p:spPr/>
        <p:txBody>
          <a:bodyPr/>
          <a:lstStyle/>
          <a:p>
            <a:fld id="{48EE1B59-1A3C-46A9-9E04-AFBC5E8CA535}" type="slidenum">
              <a:rPr lang="zh-CN" altLang="en-US" smtClean="0">
                <a:solidFill>
                  <a:prstClr val="black"/>
                </a:solidFill>
              </a:rPr>
              <a:pPr/>
              <a:t>36</a:t>
            </a:fld>
            <a:endParaRPr lang="zh-CN" altLang="en-US">
              <a:solidFill>
                <a:prstClr val="black"/>
              </a:solidFill>
            </a:endParaRPr>
          </a:p>
        </p:txBody>
      </p:sp>
    </p:spTree>
    <p:extLst>
      <p:ext uri="{BB962C8B-B14F-4D97-AF65-F5344CB8AC3E}">
        <p14:creationId xmlns:p14="http://schemas.microsoft.com/office/powerpoint/2010/main" val="6600746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Hans" altLang="en-US" dirty="0"/>
              <a:t>集成计算：实现不同尺度的计算；或是实现成分－组织－性能的耦合集成计算；</a:t>
            </a:r>
            <a:endParaRPr lang="en-US" altLang="zh-Hans" dirty="0"/>
          </a:p>
          <a:p>
            <a:r>
              <a:rPr lang="zh-Hans" altLang="en-US" dirty="0"/>
              <a:t>并行计算、并发式计算；</a:t>
            </a:r>
            <a:endParaRPr lang="en-US" altLang="zh-Hans" dirty="0"/>
          </a:p>
          <a:p>
            <a:r>
              <a:rPr lang="zh-Hans" altLang="en-US" dirty="0"/>
              <a:t>自动流程，真正体现高通量计算。</a:t>
            </a:r>
            <a:endParaRPr lang="zh-CN" altLang="en-US" dirty="0"/>
          </a:p>
        </p:txBody>
      </p:sp>
      <p:sp>
        <p:nvSpPr>
          <p:cNvPr id="4" name="灯片编号占位符 3"/>
          <p:cNvSpPr>
            <a:spLocks noGrp="1"/>
          </p:cNvSpPr>
          <p:nvPr>
            <p:ph type="sldNum" sz="quarter" idx="10"/>
          </p:nvPr>
        </p:nvSpPr>
        <p:spPr/>
        <p:txBody>
          <a:bodyPr/>
          <a:lstStyle/>
          <a:p>
            <a:fld id="{48EE1B59-1A3C-46A9-9E04-AFBC5E8CA535}" type="slidenum">
              <a:rPr lang="zh-CN" altLang="en-US" smtClean="0">
                <a:solidFill>
                  <a:prstClr val="black"/>
                </a:solidFill>
              </a:rPr>
              <a:pPr/>
              <a:t>3</a:t>
            </a:fld>
            <a:endParaRPr lang="zh-CN" altLang="en-US">
              <a:solidFill>
                <a:prstClr val="black"/>
              </a:solidFill>
            </a:endParaRPr>
          </a:p>
        </p:txBody>
      </p:sp>
    </p:spTree>
    <p:extLst>
      <p:ext uri="{BB962C8B-B14F-4D97-AF65-F5344CB8AC3E}">
        <p14:creationId xmlns:p14="http://schemas.microsoft.com/office/powerpoint/2010/main" val="16798847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48EE1B59-1A3C-46A9-9E04-AFBC5E8CA535}" type="slidenum">
              <a:rPr lang="zh-CN" altLang="en-US" smtClean="0"/>
              <a:t>4</a:t>
            </a:fld>
            <a:endParaRPr lang="zh-CN" altLang="en-US"/>
          </a:p>
        </p:txBody>
      </p:sp>
    </p:spTree>
    <p:extLst>
      <p:ext uri="{BB962C8B-B14F-4D97-AF65-F5344CB8AC3E}">
        <p14:creationId xmlns:p14="http://schemas.microsoft.com/office/powerpoint/2010/main" val="1548177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Hans" altLang="en-US" dirty="0"/>
              <a:t>集成计算：实现不同尺度的计算；或是实现成分－组织－性能的耦合集成计算；</a:t>
            </a:r>
            <a:endParaRPr lang="en-US" altLang="zh-Hans" dirty="0"/>
          </a:p>
          <a:p>
            <a:r>
              <a:rPr lang="zh-Hans" altLang="en-US" dirty="0"/>
              <a:t>并行计算、并发式计算；</a:t>
            </a:r>
            <a:endParaRPr lang="en-US" altLang="zh-Hans" dirty="0"/>
          </a:p>
          <a:p>
            <a:r>
              <a:rPr lang="zh-Hans" altLang="en-US" dirty="0"/>
              <a:t>自动流程，真正体现高通量计算。</a:t>
            </a:r>
            <a:endParaRPr lang="zh-CN" altLang="en-US" dirty="0"/>
          </a:p>
        </p:txBody>
      </p:sp>
      <p:sp>
        <p:nvSpPr>
          <p:cNvPr id="4" name="灯片编号占位符 3"/>
          <p:cNvSpPr>
            <a:spLocks noGrp="1"/>
          </p:cNvSpPr>
          <p:nvPr>
            <p:ph type="sldNum" sz="quarter" idx="10"/>
          </p:nvPr>
        </p:nvSpPr>
        <p:spPr/>
        <p:txBody>
          <a:bodyPr/>
          <a:lstStyle/>
          <a:p>
            <a:fld id="{48EE1B59-1A3C-46A9-9E04-AFBC5E8CA535}" type="slidenum">
              <a:rPr lang="zh-CN" altLang="en-US" smtClean="0">
                <a:solidFill>
                  <a:prstClr val="black"/>
                </a:solidFill>
              </a:rPr>
              <a:pPr/>
              <a:t>5</a:t>
            </a:fld>
            <a:endParaRPr lang="zh-CN" altLang="en-US">
              <a:solidFill>
                <a:prstClr val="black"/>
              </a:solidFill>
            </a:endParaRPr>
          </a:p>
        </p:txBody>
      </p:sp>
    </p:spTree>
    <p:extLst>
      <p:ext uri="{BB962C8B-B14F-4D97-AF65-F5344CB8AC3E}">
        <p14:creationId xmlns:p14="http://schemas.microsoft.com/office/powerpoint/2010/main" val="29589226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Hans" altLang="en-US" dirty="0"/>
              <a:t>这一页</a:t>
            </a:r>
            <a:r>
              <a:rPr kumimoji="1" lang="en-US" altLang="zh-Hans" dirty="0" err="1"/>
              <a:t>ppt</a:t>
            </a:r>
            <a:r>
              <a:rPr kumimoji="1" lang="zh-Hans" altLang="en-US" dirty="0"/>
              <a:t>进行修改，以“材料机器学习的基本步骤”来串我们已做的工作</a:t>
            </a:r>
            <a:endParaRPr kumimoji="1" lang="en-US" altLang="zh-Hans"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Hans" altLang="en-US" dirty="0"/>
              <a:t>取向、熔炼等多种因素会影响蠕变性能</a:t>
            </a:r>
            <a:endParaRPr kumimoji="1" lang="en-US" altLang="zh-Hans"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dirty="0"/>
          </a:p>
          <a:p>
            <a:endParaRPr kumimoji="1" lang="zh-CN" altLang="en-US" dirty="0"/>
          </a:p>
        </p:txBody>
      </p:sp>
      <p:sp>
        <p:nvSpPr>
          <p:cNvPr id="4" name="幻灯片编号占位符 3"/>
          <p:cNvSpPr>
            <a:spLocks noGrp="1"/>
          </p:cNvSpPr>
          <p:nvPr>
            <p:ph type="sldNum" sz="quarter" idx="10"/>
          </p:nvPr>
        </p:nvSpPr>
        <p:spPr/>
        <p:txBody>
          <a:bodyPr/>
          <a:lstStyle/>
          <a:p>
            <a:fld id="{48EE1B59-1A3C-46A9-9E04-AFBC5E8CA535}" type="slidenum">
              <a:rPr lang="zh-CN" altLang="en-US" smtClean="0"/>
              <a:t>6</a:t>
            </a:fld>
            <a:endParaRPr lang="zh-CN" altLang="en-US"/>
          </a:p>
        </p:txBody>
      </p:sp>
    </p:spTree>
    <p:extLst>
      <p:ext uri="{BB962C8B-B14F-4D97-AF65-F5344CB8AC3E}">
        <p14:creationId xmlns:p14="http://schemas.microsoft.com/office/powerpoint/2010/main" val="22115086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王院士团队</a:t>
            </a:r>
            <a:r>
              <a:rPr lang="en-US" altLang="zh-CN" dirty="0"/>
              <a:t>49</a:t>
            </a:r>
            <a:r>
              <a:rPr lang="zh-CN" altLang="en-US" dirty="0"/>
              <a:t>篇文献的工作：给定不同组元，不同原子堆垛结构，晶胞原子个数等，建立模型，然后从原子层面和能量学角度通过理论计算（第一性原理、分子动力学方法）得到微观因素数据。</a:t>
            </a:r>
            <a:endParaRPr lang="en-US" altLang="zh-CN" dirty="0"/>
          </a:p>
          <a:p>
            <a:r>
              <a:rPr lang="zh-CN" altLang="en-US" dirty="0"/>
              <a:t>基础性工作：现有的机器学习在蠕变方面的应用，大部分是基于易获得影响蠕变的宏观因素数据，如成分、温度、热处理等，缺少关于更微观的描述因子。</a:t>
            </a:r>
            <a:endParaRPr lang="en-US" altLang="zh-CN" dirty="0"/>
          </a:p>
          <a:p>
            <a:r>
              <a:rPr lang="zh-CN" altLang="en-US" dirty="0"/>
              <a:t>鲁老师团队工作：（</a:t>
            </a:r>
            <a:r>
              <a:rPr lang="en-US" altLang="zh-CN" dirty="0"/>
              <a:t>1</a:t>
            </a:r>
            <a:r>
              <a:rPr lang="zh-CN" altLang="en-US" dirty="0"/>
              <a:t>）是否可以通过王院士</a:t>
            </a:r>
            <a:r>
              <a:rPr lang="en-US" altLang="zh-CN" dirty="0"/>
              <a:t>49</a:t>
            </a:r>
            <a:r>
              <a:rPr lang="zh-CN" altLang="en-US" dirty="0"/>
              <a:t>篇文献中提供的理论计算方法来获得蠕变性能的微观描述因子；（</a:t>
            </a:r>
            <a:r>
              <a:rPr lang="en-US" altLang="zh-CN" dirty="0"/>
              <a:t>2</a:t>
            </a:r>
            <a:r>
              <a:rPr lang="zh-CN" altLang="en-US" dirty="0"/>
              <a:t>）直接利用王院士</a:t>
            </a:r>
            <a:r>
              <a:rPr lang="en-US" altLang="zh-CN" dirty="0"/>
              <a:t>49</a:t>
            </a:r>
            <a:r>
              <a:rPr lang="zh-CN" altLang="en-US" dirty="0"/>
              <a:t>篇文献中计算得到的数据，并对其数据进行一些预处理工作，然后与我们已收集和处理过的蠕变数据进行整合</a:t>
            </a:r>
            <a:endParaRPr lang="en-US" altLang="zh-CN" dirty="0"/>
          </a:p>
        </p:txBody>
      </p:sp>
      <p:sp>
        <p:nvSpPr>
          <p:cNvPr id="4" name="灯片编号占位符 3"/>
          <p:cNvSpPr>
            <a:spLocks noGrp="1"/>
          </p:cNvSpPr>
          <p:nvPr>
            <p:ph type="sldNum" sz="quarter" idx="10"/>
          </p:nvPr>
        </p:nvSpPr>
        <p:spPr/>
        <p:txBody>
          <a:bodyPr/>
          <a:lstStyle/>
          <a:p>
            <a:fld id="{3B448A4E-E8D3-4150-9B5A-9DA8F69BCB64}" type="slidenum">
              <a:rPr lang="zh-CN" altLang="en-US" smtClean="0"/>
              <a:t>7</a:t>
            </a:fld>
            <a:endParaRPr lang="zh-CN" altLang="en-US"/>
          </a:p>
        </p:txBody>
      </p:sp>
    </p:spTree>
    <p:extLst>
      <p:ext uri="{BB962C8B-B14F-4D97-AF65-F5344CB8AC3E}">
        <p14:creationId xmlns:p14="http://schemas.microsoft.com/office/powerpoint/2010/main" val="25481768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dirty="0"/>
          </a:p>
        </p:txBody>
      </p:sp>
      <p:sp>
        <p:nvSpPr>
          <p:cNvPr id="4" name="灯片编号占位符 3"/>
          <p:cNvSpPr>
            <a:spLocks noGrp="1"/>
          </p:cNvSpPr>
          <p:nvPr>
            <p:ph type="sldNum" sz="quarter" idx="10"/>
          </p:nvPr>
        </p:nvSpPr>
        <p:spPr/>
        <p:txBody>
          <a:bodyPr/>
          <a:lstStyle/>
          <a:p>
            <a:fld id="{48EE1B59-1A3C-46A9-9E04-AFBC5E8CA535}" type="slidenum">
              <a:rPr lang="zh-CN" altLang="en-US" smtClean="0"/>
              <a:t>8</a:t>
            </a:fld>
            <a:endParaRPr lang="zh-CN" altLang="en-US"/>
          </a:p>
        </p:txBody>
      </p:sp>
    </p:spTree>
    <p:extLst>
      <p:ext uri="{BB962C8B-B14F-4D97-AF65-F5344CB8AC3E}">
        <p14:creationId xmlns:p14="http://schemas.microsoft.com/office/powerpoint/2010/main" val="1089080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u="none" strike="noStrike" kern="1200" baseline="0" dirty="0" smtClean="0">
                <a:solidFill>
                  <a:schemeClr val="tx1"/>
                </a:solidFill>
                <a:latin typeface="+mn-lt"/>
                <a:ea typeface="+mn-ea"/>
                <a:cs typeface="+mn-cs"/>
              </a:rPr>
              <a:t>为何要研究晶格错配度？</a:t>
            </a:r>
            <a:endParaRPr lang="en-US" altLang="zh-CN" sz="1200" b="0" i="0" u="none" strike="noStrike" kern="1200" baseline="0" dirty="0" smtClean="0">
              <a:solidFill>
                <a:schemeClr val="tx1"/>
              </a:solidFill>
              <a:latin typeface="+mn-lt"/>
              <a:ea typeface="+mn-ea"/>
              <a:cs typeface="+mn-cs"/>
            </a:endParaRPr>
          </a:p>
          <a:p>
            <a:r>
              <a:rPr lang="zh-CN" altLang="en-US" sz="1200" b="0" i="0" u="none" strike="noStrike" kern="1200" baseline="0" dirty="0" smtClean="0">
                <a:solidFill>
                  <a:schemeClr val="tx1"/>
                </a:solidFill>
                <a:latin typeface="+mn-lt"/>
                <a:ea typeface="+mn-ea"/>
                <a:cs typeface="+mn-cs"/>
              </a:rPr>
              <a:t>晶格错配度会影响</a:t>
            </a:r>
            <a:r>
              <a:rPr lang="en-US" altLang="zh-CN" sz="1200" b="0" i="0" u="none" strike="noStrike" kern="1200" baseline="0" dirty="0" smtClean="0">
                <a:solidFill>
                  <a:schemeClr val="tx1"/>
                </a:solidFill>
                <a:latin typeface="+mn-lt"/>
                <a:ea typeface="+mn-ea"/>
                <a:cs typeface="+mn-cs"/>
              </a:rPr>
              <a:t>γ’</a:t>
            </a:r>
            <a:r>
              <a:rPr lang="zh-CN" altLang="en-US" sz="1200" b="0" i="0" u="none" strike="noStrike" kern="1200" baseline="0" dirty="0" smtClean="0">
                <a:solidFill>
                  <a:schemeClr val="tx1"/>
                </a:solidFill>
                <a:latin typeface="+mn-lt"/>
                <a:ea typeface="+mn-ea"/>
                <a:cs typeface="+mn-cs"/>
              </a:rPr>
              <a:t>相的形貌以及在应力和高温下的粗化行为，最终影响</a:t>
            </a:r>
          </a:p>
          <a:p>
            <a:r>
              <a:rPr lang="zh-CN" altLang="en-US" sz="1200" b="0" i="0" u="none" strike="noStrike" kern="1200" baseline="0" dirty="0" smtClean="0">
                <a:solidFill>
                  <a:schemeClr val="tx1"/>
                </a:solidFill>
                <a:latin typeface="+mn-lt"/>
                <a:ea typeface="+mn-ea"/>
                <a:cs typeface="+mn-cs"/>
              </a:rPr>
              <a:t>到合金的蠕变强度。</a:t>
            </a:r>
            <a:endParaRPr lang="en-US" altLang="zh-CN" sz="1200" b="0" i="0" u="none" strike="noStrike" kern="1200" baseline="0" dirty="0" smtClean="0">
              <a:solidFill>
                <a:schemeClr val="tx1"/>
              </a:solidFill>
              <a:latin typeface="+mn-lt"/>
              <a:ea typeface="+mn-ea"/>
              <a:cs typeface="+mn-cs"/>
            </a:endParaRPr>
          </a:p>
        </p:txBody>
      </p:sp>
      <p:sp>
        <p:nvSpPr>
          <p:cNvPr id="4" name="灯片编号占位符 3"/>
          <p:cNvSpPr>
            <a:spLocks noGrp="1"/>
          </p:cNvSpPr>
          <p:nvPr>
            <p:ph type="sldNum" sz="quarter" idx="10"/>
          </p:nvPr>
        </p:nvSpPr>
        <p:spPr/>
        <p:txBody>
          <a:bodyPr/>
          <a:lstStyle/>
          <a:p>
            <a:fld id="{48EE1B59-1A3C-46A9-9E04-AFBC5E8CA535}" type="slidenum">
              <a:rPr lang="zh-CN" altLang="en-US" smtClean="0"/>
              <a:t>9</a:t>
            </a:fld>
            <a:endParaRPr lang="zh-CN" altLang="en-US"/>
          </a:p>
        </p:txBody>
      </p:sp>
    </p:spTree>
    <p:extLst>
      <p:ext uri="{BB962C8B-B14F-4D97-AF65-F5344CB8AC3E}">
        <p14:creationId xmlns:p14="http://schemas.microsoft.com/office/powerpoint/2010/main" val="420239455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4.jp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4.jp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image" Target="../media/image4.jp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2018/7/8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垂直排列标题与文本">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530820CF-B880-4189-942D-D702A7CBA730}" type="datetimeFigureOut">
              <a:rPr lang="zh-CN" altLang="en-US" smtClean="0"/>
              <a:t>2018/7/8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pic>
        <p:nvPicPr>
          <p:cNvPr id="7" name="Picture 13" descr="muban"/>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350" y="-6350"/>
            <a:ext cx="9137650" cy="686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 Box 10"/>
          <p:cNvSpPr>
            <a:spLocks noChangeArrowheads="1"/>
          </p:cNvSpPr>
          <p:nvPr userDrawn="1"/>
        </p:nvSpPr>
        <p:spPr bwMode="auto">
          <a:xfrm>
            <a:off x="7560332" y="366713"/>
            <a:ext cx="169796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latinLnBrk="1">
              <a:spcBef>
                <a:spcPct val="20000"/>
              </a:spcBef>
              <a:defRPr sz="2800">
                <a:solidFill>
                  <a:schemeClr val="tx1"/>
                </a:solidFill>
                <a:latin typeface="Times New Roman" pitchFamily="18" charset="0"/>
                <a:ea typeface="仿宋_GB2312" pitchFamily="1" charset="-122"/>
                <a:sym typeface="仿宋_GB2312" pitchFamily="1" charset="-122"/>
              </a:defRPr>
            </a:lvl1pPr>
            <a:lvl2pPr marL="742950" indent="-285750" latinLnBrk="1">
              <a:spcBef>
                <a:spcPct val="20000"/>
              </a:spcBef>
              <a:defRPr sz="2400">
                <a:solidFill>
                  <a:schemeClr val="tx1"/>
                </a:solidFill>
                <a:latin typeface="Times New Roman" pitchFamily="18" charset="0"/>
                <a:ea typeface="仿宋_GB2312" pitchFamily="1" charset="-122"/>
                <a:sym typeface="仿宋_GB2312" pitchFamily="1" charset="-122"/>
              </a:defRPr>
            </a:lvl2pPr>
            <a:lvl3pPr marL="1143000" indent="-228600" latinLnBrk="1">
              <a:spcBef>
                <a:spcPct val="20000"/>
              </a:spcBef>
              <a:defRPr sz="2000">
                <a:solidFill>
                  <a:schemeClr val="tx1"/>
                </a:solidFill>
                <a:latin typeface="Times New Roman" pitchFamily="18" charset="0"/>
                <a:ea typeface="仿宋_GB2312" pitchFamily="1" charset="-122"/>
                <a:sym typeface="仿宋_GB2312" pitchFamily="1" charset="-122"/>
              </a:defRPr>
            </a:lvl3pPr>
            <a:lvl4pPr marL="1600200" indent="-228600" latinLnBrk="1">
              <a:spcBef>
                <a:spcPct val="20000"/>
              </a:spcBef>
              <a:buFont typeface="Arial" pitchFamily="34" charset="0"/>
              <a:buChar char="–"/>
              <a:defRPr sz="2000">
                <a:solidFill>
                  <a:schemeClr val="tx1"/>
                </a:solidFill>
                <a:latin typeface="Times New Roman" pitchFamily="18" charset="0"/>
                <a:ea typeface="仿宋_GB2312" pitchFamily="1" charset="-122"/>
                <a:sym typeface="仿宋_GB2312" pitchFamily="1" charset="-122"/>
              </a:defRPr>
            </a:lvl4pPr>
            <a:lvl5pPr marL="2057400" indent="-228600" latinLnBrk="1">
              <a:spcBef>
                <a:spcPct val="20000"/>
              </a:spcBef>
              <a:buFont typeface="Arial" pitchFamily="34" charset="0"/>
              <a:buChar char="»"/>
              <a:defRPr sz="2000">
                <a:solidFill>
                  <a:schemeClr val="tx1"/>
                </a:solidFill>
                <a:latin typeface="Times New Roman" pitchFamily="18" charset="0"/>
                <a:ea typeface="仿宋_GB2312" pitchFamily="1" charset="-122"/>
                <a:sym typeface="仿宋_GB2312" pitchFamily="1" charset="-122"/>
              </a:defRPr>
            </a:lvl5pPr>
            <a:lvl6pPr marL="2514600" indent="-228600" eaLnBrk="0" fontAlgn="base" latinLnBrk="1" hangingPunct="0">
              <a:spcBef>
                <a:spcPct val="20000"/>
              </a:spcBef>
              <a:spcAft>
                <a:spcPct val="0"/>
              </a:spcAft>
              <a:buFont typeface="Arial" pitchFamily="34" charset="0"/>
              <a:buChar char="»"/>
              <a:defRPr sz="2000">
                <a:solidFill>
                  <a:schemeClr val="tx1"/>
                </a:solidFill>
                <a:latin typeface="Times New Roman" pitchFamily="18" charset="0"/>
                <a:ea typeface="仿宋_GB2312" pitchFamily="1" charset="-122"/>
                <a:sym typeface="仿宋_GB2312" pitchFamily="1" charset="-122"/>
              </a:defRPr>
            </a:lvl6pPr>
            <a:lvl7pPr marL="2971800" indent="-228600" eaLnBrk="0" fontAlgn="base" latinLnBrk="1" hangingPunct="0">
              <a:spcBef>
                <a:spcPct val="20000"/>
              </a:spcBef>
              <a:spcAft>
                <a:spcPct val="0"/>
              </a:spcAft>
              <a:buFont typeface="Arial" pitchFamily="34" charset="0"/>
              <a:buChar char="»"/>
              <a:defRPr sz="2000">
                <a:solidFill>
                  <a:schemeClr val="tx1"/>
                </a:solidFill>
                <a:latin typeface="Times New Roman" pitchFamily="18" charset="0"/>
                <a:ea typeface="仿宋_GB2312" pitchFamily="1" charset="-122"/>
                <a:sym typeface="仿宋_GB2312" pitchFamily="1" charset="-122"/>
              </a:defRPr>
            </a:lvl7pPr>
            <a:lvl8pPr marL="3429000" indent="-228600" eaLnBrk="0" fontAlgn="base" latinLnBrk="1" hangingPunct="0">
              <a:spcBef>
                <a:spcPct val="20000"/>
              </a:spcBef>
              <a:spcAft>
                <a:spcPct val="0"/>
              </a:spcAft>
              <a:buFont typeface="Arial" pitchFamily="34" charset="0"/>
              <a:buChar char="»"/>
              <a:defRPr sz="2000">
                <a:solidFill>
                  <a:schemeClr val="tx1"/>
                </a:solidFill>
                <a:latin typeface="Times New Roman" pitchFamily="18" charset="0"/>
                <a:ea typeface="仿宋_GB2312" pitchFamily="1" charset="-122"/>
                <a:sym typeface="仿宋_GB2312" pitchFamily="1" charset="-122"/>
              </a:defRPr>
            </a:lvl8pPr>
            <a:lvl9pPr marL="3886200" indent="-228600" eaLnBrk="0" fontAlgn="base" latinLnBrk="1" hangingPunct="0">
              <a:spcBef>
                <a:spcPct val="20000"/>
              </a:spcBef>
              <a:spcAft>
                <a:spcPct val="0"/>
              </a:spcAft>
              <a:buFont typeface="Arial" pitchFamily="34" charset="0"/>
              <a:buChar char="»"/>
              <a:defRPr sz="2000">
                <a:solidFill>
                  <a:schemeClr val="tx1"/>
                </a:solidFill>
                <a:latin typeface="Times New Roman" pitchFamily="18" charset="0"/>
                <a:ea typeface="仿宋_GB2312" pitchFamily="1" charset="-122"/>
                <a:sym typeface="仿宋_GB2312" pitchFamily="1" charset="-122"/>
              </a:defRPr>
            </a:lvl9pPr>
          </a:lstStyle>
          <a:p>
            <a:pPr eaLnBrk="1" latinLnBrk="0" hangingPunct="1">
              <a:spcBef>
                <a:spcPct val="0"/>
              </a:spcBef>
            </a:pPr>
            <a:r>
              <a:rPr lang="zh-CN" altLang="zh-CN" sz="1800" b="1" i="1" dirty="0">
                <a:solidFill>
                  <a:srgbClr val="CC0000"/>
                </a:solidFill>
                <a:latin typeface="Monotype Corsiva" pitchFamily="66" charset="0"/>
                <a:ea typeface="宋体" pitchFamily="2" charset="-122"/>
                <a:sym typeface="Monotype Corsiva" pitchFamily="66" charset="0"/>
              </a:rPr>
              <a:t>MLA@SHU</a:t>
            </a:r>
            <a:endParaRPr lang="zh-CN" altLang="zh-CN" sz="1800" dirty="0">
              <a:latin typeface="Arial" pitchFamily="34" charset="0"/>
              <a:ea typeface="宋体" pitchFamily="2" charset="-122"/>
            </a:endParaRPr>
          </a:p>
        </p:txBody>
      </p:sp>
      <p:sp>
        <p:nvSpPr>
          <p:cNvPr id="9" name="标题 1"/>
          <p:cNvSpPr>
            <a:spLocks noGrp="1" noChangeArrowheads="1"/>
          </p:cNvSpPr>
          <p:nvPr>
            <p:ph type="ctrTitle" idx="4294967295"/>
          </p:nvPr>
        </p:nvSpPr>
        <p:spPr>
          <a:xfrm>
            <a:off x="650875" y="931863"/>
            <a:ext cx="7989888" cy="2001837"/>
          </a:xfrm>
        </p:spPr>
        <p:txBody>
          <a:bodyPr>
            <a:normAutofit/>
          </a:bodyPr>
          <a:lstStyle>
            <a:lvl1pPr algn="ctr" rtl="0" eaLnBrk="1" fontAlgn="base" hangingPunct="1">
              <a:spcBef>
                <a:spcPct val="0"/>
              </a:spcBef>
              <a:spcAft>
                <a:spcPct val="0"/>
              </a:spcAft>
              <a:defRPr lang="zh-CN" altLang="zh-CN" sz="4000" dirty="0" smtClean="0">
                <a:solidFill>
                  <a:schemeClr val="tx2">
                    <a:lumMod val="75000"/>
                  </a:schemeClr>
                </a:solidFill>
                <a:effectLst/>
                <a:latin typeface="方正姚体" panose="02010601030101010101" pitchFamily="2" charset="-122"/>
                <a:ea typeface="方正姚体" panose="02010601030101010101" pitchFamily="2" charset="-122"/>
                <a:cs typeface="+mj-cs"/>
                <a:sym typeface="Times New Roman" pitchFamily="18" charset="0"/>
              </a:defRPr>
            </a:lvl1pPr>
          </a:lstStyle>
          <a:p>
            <a:pPr eaLnBrk="1" hangingPunct="1"/>
            <a:r>
              <a:rPr lang="zh-CN" altLang="en-US" dirty="0"/>
              <a:t>标题</a:t>
            </a:r>
            <a:endParaRPr lang="zh-CN" altLang="zh-CN" dirty="0"/>
          </a:p>
        </p:txBody>
      </p:sp>
      <p:sp>
        <p:nvSpPr>
          <p:cNvPr id="10" name="矩形 9"/>
          <p:cNvSpPr/>
          <p:nvPr userDrawn="1"/>
        </p:nvSpPr>
        <p:spPr>
          <a:xfrm>
            <a:off x="6535738" y="5181600"/>
            <a:ext cx="2608262" cy="1422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hangingPunct="1">
              <a:defRPr/>
            </a:pPr>
            <a:r>
              <a:rPr lang="zh-CN" altLang="en-US" sz="2400" b="1" dirty="0">
                <a:solidFill>
                  <a:schemeClr val="tx2">
                    <a:lumMod val="75000"/>
                  </a:schemeClr>
                </a:solidFill>
                <a:latin typeface="华文宋体" panose="02010600040101010101" pitchFamily="2" charset="-122"/>
                <a:ea typeface="华文宋体" panose="02010600040101010101" pitchFamily="2" charset="-122"/>
              </a:rPr>
              <a:t>报告人：</a:t>
            </a:r>
            <a:r>
              <a:rPr lang="en-US" altLang="zh-CN" sz="2400" b="1" dirty="0">
                <a:solidFill>
                  <a:schemeClr val="tx2">
                    <a:lumMod val="75000"/>
                  </a:schemeClr>
                </a:solidFill>
                <a:latin typeface="华文宋体" panose="02010600040101010101" pitchFamily="2" charset="-122"/>
                <a:ea typeface="华文宋体" panose="02010600040101010101" pitchFamily="2" charset="-122"/>
              </a:rPr>
              <a:t>XXX</a:t>
            </a:r>
          </a:p>
        </p:txBody>
      </p:sp>
      <p:pic>
        <p:nvPicPr>
          <p:cNvPr id="11" name="Picture 10" descr="badge"/>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11138" y="15875"/>
            <a:ext cx="611187" cy="793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13" descr="muban"/>
          <p:cNvPicPr>
            <a:picLocks noChangeAspect="1" noChangeArrowheads="1"/>
          </p:cNvPicPr>
          <p:nvPr/>
        </p:nvPicPr>
        <p:blipFill>
          <a:blip r:embed="rId2" cstate="print"/>
          <a:srcRect/>
          <a:stretch>
            <a:fillRect/>
          </a:stretch>
        </p:blipFill>
        <p:spPr bwMode="auto">
          <a:xfrm>
            <a:off x="0" y="0"/>
            <a:ext cx="9144000" cy="6870700"/>
          </a:xfrm>
          <a:prstGeom prst="rect">
            <a:avLst/>
          </a:prstGeom>
          <a:noFill/>
          <a:ln w="9525">
            <a:noFill/>
            <a:miter lim="800000"/>
            <a:headEnd/>
            <a:tailEnd/>
          </a:ln>
        </p:spPr>
      </p:pic>
      <p:pic>
        <p:nvPicPr>
          <p:cNvPr id="5" name="Picture 10" descr="badge"/>
          <p:cNvPicPr>
            <a:picLocks noChangeAspect="1" noChangeArrowheads="1"/>
          </p:cNvPicPr>
          <p:nvPr/>
        </p:nvPicPr>
        <p:blipFill>
          <a:blip r:embed="rId3" cstate="print"/>
          <a:srcRect/>
          <a:stretch>
            <a:fillRect/>
          </a:stretch>
        </p:blipFill>
        <p:spPr bwMode="auto">
          <a:xfrm>
            <a:off x="211138" y="15875"/>
            <a:ext cx="611187" cy="793750"/>
          </a:xfrm>
          <a:prstGeom prst="rect">
            <a:avLst/>
          </a:prstGeom>
          <a:noFill/>
          <a:ln w="9525">
            <a:noFill/>
            <a:miter lim="800000"/>
            <a:headEnd/>
            <a:tailEnd/>
          </a:ln>
        </p:spPr>
      </p:pic>
      <p:sp>
        <p:nvSpPr>
          <p:cNvPr id="3075" name="Rectangle 3"/>
          <p:cNvSpPr>
            <a:spLocks noGrp="1" noChangeArrowheads="1"/>
          </p:cNvSpPr>
          <p:nvPr>
            <p:ph type="ctrTitle"/>
          </p:nvPr>
        </p:nvSpPr>
        <p:spPr>
          <a:xfrm>
            <a:off x="381000" y="838200"/>
            <a:ext cx="7772400" cy="1143000"/>
          </a:xfrm>
        </p:spPr>
        <p:txBody>
          <a:bodyPr/>
          <a:lstStyle>
            <a:lvl1pPr>
              <a:defRPr/>
            </a:lvl1pPr>
          </a:lstStyle>
          <a:p>
            <a:pPr lvl="0"/>
            <a:r>
              <a:rPr lang="zh-CN" altLang="en-US" noProof="0"/>
              <a:t>单击此处编辑母版标题样式</a:t>
            </a:r>
          </a:p>
        </p:txBody>
      </p:sp>
      <p:sp>
        <p:nvSpPr>
          <p:cNvPr id="3076" name="Rectangle 4"/>
          <p:cNvSpPr>
            <a:spLocks noGrp="1" noChangeArrowheads="1"/>
          </p:cNvSpPr>
          <p:nvPr>
            <p:ph type="subTitle" idx="1"/>
          </p:nvPr>
        </p:nvSpPr>
        <p:spPr>
          <a:xfrm>
            <a:off x="1219200" y="2286000"/>
            <a:ext cx="6400800" cy="762000"/>
          </a:xfrm>
        </p:spPr>
        <p:txBody>
          <a:bodyPr/>
          <a:lstStyle>
            <a:lvl1pPr marL="0" indent="0" algn="ctr">
              <a:buFontTx/>
              <a:buNone/>
              <a:defRPr/>
            </a:lvl1pPr>
          </a:lstStyle>
          <a:p>
            <a:pPr lvl="0"/>
            <a:r>
              <a:rPr lang="zh-CN" altLang="en-US" noProof="0"/>
              <a:t>单击此处编辑母版副标题样式</a:t>
            </a:r>
          </a:p>
        </p:txBody>
      </p:sp>
      <p:sp>
        <p:nvSpPr>
          <p:cNvPr id="6" name="Rectangle 5"/>
          <p:cNvSpPr>
            <a:spLocks noGrp="1" noChangeArrowheads="1"/>
          </p:cNvSpPr>
          <p:nvPr>
            <p:ph type="dt" sz="half" idx="10"/>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lvl1pPr>
          </a:lstStyle>
          <a:p>
            <a:pPr>
              <a:defRPr/>
            </a:pPr>
            <a:endParaRPr lang="en-US" altLang="zh-CN">
              <a:solidFill>
                <a:srgbClr val="000000"/>
              </a:solidFill>
            </a:endParaRPr>
          </a:p>
        </p:txBody>
      </p:sp>
      <p:sp>
        <p:nvSpPr>
          <p:cNvPr id="7" name="Rectangle 6"/>
          <p:cNvSpPr>
            <a:spLocks noGrp="1" noChangeArrowheads="1"/>
          </p:cNvSpPr>
          <p:nvPr>
            <p:ph type="ftr" sz="quarter" idx="11"/>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lvl1pPr>
          </a:lstStyle>
          <a:p>
            <a:pPr>
              <a:defRPr/>
            </a:pPr>
            <a:endParaRPr lang="en-US" altLang="zh-CN">
              <a:solidFill>
                <a:srgbClr val="000000"/>
              </a:solidFill>
            </a:endParaRPr>
          </a:p>
        </p:txBody>
      </p:sp>
      <p:sp>
        <p:nvSpPr>
          <p:cNvPr id="8" name="Rectangle 7"/>
          <p:cNvSpPr>
            <a:spLocks noGrp="1" noChangeArrowheads="1"/>
          </p:cNvSpPr>
          <p:nvPr>
            <p:ph type="sldNum" sz="quarter" idx="12"/>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lvl1pPr>
          </a:lstStyle>
          <a:p>
            <a:pPr>
              <a:defRPr/>
            </a:pPr>
            <a:fld id="{86674296-4520-4ADA-8062-77D8DD342917}" type="slidenum">
              <a:rPr lang="en-US" altLang="zh-CN">
                <a:solidFill>
                  <a:srgbClr val="000000"/>
                </a:solidFill>
              </a:rPr>
              <a:pPr>
                <a:defRPr/>
              </a:pPr>
              <a:t>‹#›</a:t>
            </a:fld>
            <a:endParaRPr lang="en-US" altLang="zh-CN">
              <a:solidFill>
                <a:srgbClr val="000000"/>
              </a:solidFill>
            </a:endParaRPr>
          </a:p>
        </p:txBody>
      </p:sp>
      <p:sp>
        <p:nvSpPr>
          <p:cNvPr id="9" name="Text Box 10"/>
          <p:cNvSpPr txBox="1">
            <a:spLocks noChangeArrowheads="1"/>
          </p:cNvSpPr>
          <p:nvPr userDrawn="1"/>
        </p:nvSpPr>
        <p:spPr bwMode="auto">
          <a:xfrm>
            <a:off x="7633518" y="409675"/>
            <a:ext cx="2051050" cy="427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50000"/>
              </a:spcBef>
              <a:spcAft>
                <a:spcPct val="0"/>
              </a:spcAft>
            </a:pPr>
            <a:r>
              <a:rPr kumimoji="1" lang="en-US" altLang="zh-CN" sz="2000" b="1" i="1" dirty="0">
                <a:solidFill>
                  <a:srgbClr val="CC0000"/>
                </a:solidFill>
                <a:latin typeface="Monotype Corsiva" pitchFamily="66" charset="0"/>
                <a:ea typeface="宋体" charset="-122"/>
              </a:rPr>
              <a:t>ML@SHU</a:t>
            </a:r>
          </a:p>
        </p:txBody>
      </p:sp>
    </p:spTree>
    <p:extLst>
      <p:ext uri="{BB962C8B-B14F-4D97-AF65-F5344CB8AC3E}">
        <p14:creationId xmlns:p14="http://schemas.microsoft.com/office/powerpoint/2010/main" val="12166806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lvl1pPr eaLnBrk="1" latinLnBrk="1" hangingPunct="1">
              <a:defRPr/>
            </a:lvl1pPr>
            <a:lvl2pPr eaLnBrk="1" latinLnBrk="1" hangingPunct="1">
              <a:defRPr/>
            </a:lvl2pPr>
            <a:lvl3pPr eaLnBrk="1" latinLnBrk="1" hangingPunct="1">
              <a:defRPr/>
            </a:lvl3pPr>
            <a:lvl4pPr eaLnBrk="1" latinLnBrk="1" hangingPunct="1">
              <a:defRPr/>
            </a:lvl4pPr>
            <a:lvl5pPr eaLnBrk="1" latinLnBrk="1" hangingPunct="1">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a:xfrm>
            <a:off x="7203504" y="6248400"/>
            <a:ext cx="1905000" cy="457200"/>
          </a:xfrm>
          <a:ln/>
        </p:spPr>
        <p:txBody>
          <a:bodyPr/>
          <a:lstStyle>
            <a:lvl1pPr>
              <a:defRPr/>
            </a:lvl1pPr>
          </a:lstStyle>
          <a:p>
            <a:pPr>
              <a:defRPr/>
            </a:pPr>
            <a:fld id="{F2E302E4-BEB6-4312-B792-E7FAFFD715A0}"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122980824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4082BF30-B662-4783-AF9A-85AF3C938694}"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222748258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482898C9-36E5-43D4-81F6-868388B1D4E5}"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24605794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9" name="Rectangle 6"/>
          <p:cNvSpPr>
            <a:spLocks noGrp="1" noChangeArrowheads="1"/>
          </p:cNvSpPr>
          <p:nvPr>
            <p:ph type="sldNum" sz="quarter" idx="12"/>
          </p:nvPr>
        </p:nvSpPr>
        <p:spPr>
          <a:ln/>
        </p:spPr>
        <p:txBody>
          <a:bodyPr/>
          <a:lstStyle>
            <a:lvl1pPr>
              <a:defRPr/>
            </a:lvl1pPr>
          </a:lstStyle>
          <a:p>
            <a:pPr>
              <a:defRPr/>
            </a:pPr>
            <a:fld id="{A28C9362-FEB4-4D52-B36B-6FC5F09BEE3C}"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41970880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5" name="Rectangle 6"/>
          <p:cNvSpPr>
            <a:spLocks noGrp="1" noChangeArrowheads="1"/>
          </p:cNvSpPr>
          <p:nvPr>
            <p:ph type="sldNum" sz="quarter" idx="12"/>
          </p:nvPr>
        </p:nvSpPr>
        <p:spPr>
          <a:ln/>
        </p:spPr>
        <p:txBody>
          <a:bodyPr/>
          <a:lstStyle>
            <a:lvl1pPr>
              <a:defRPr/>
            </a:lvl1pPr>
          </a:lstStyle>
          <a:p>
            <a:pPr>
              <a:defRPr/>
            </a:pPr>
            <a:fld id="{60461889-50F4-4201-9752-B6FA2AC95F51}"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3352523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4" name="Rectangle 6"/>
          <p:cNvSpPr>
            <a:spLocks noGrp="1" noChangeArrowheads="1"/>
          </p:cNvSpPr>
          <p:nvPr>
            <p:ph type="sldNum" sz="quarter" idx="12"/>
          </p:nvPr>
        </p:nvSpPr>
        <p:spPr>
          <a:ln/>
        </p:spPr>
        <p:txBody>
          <a:bodyPr/>
          <a:lstStyle>
            <a:lvl1pPr>
              <a:defRPr/>
            </a:lvl1pPr>
          </a:lstStyle>
          <a:p>
            <a:pPr>
              <a:defRPr/>
            </a:pPr>
            <a:fld id="{C711C70E-584F-4720-9E7A-EFDA588A6111}"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339026126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3EE66102-431F-47BF-88CB-7FD0F9A0642C}"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52602207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85B3A3D5-05DF-473B-B4D6-8F3ED2B3D578}"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1956083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2018/7/8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679EEF80-5236-49C6-9398-2A5B94FD9875}"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150155014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802FC3FF-479D-42C6-AE30-88097C97B868}"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102720301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685800" y="609600"/>
            <a:ext cx="7772400" cy="1143000"/>
          </a:xfrm>
        </p:spPr>
        <p:txBody>
          <a:bodyPr/>
          <a:lstStyle/>
          <a:p>
            <a:r>
              <a:rPr lang="zh-CN" altLang="en-US"/>
              <a:t>单击此处编辑母版标题样式</a:t>
            </a:r>
          </a:p>
        </p:txBody>
      </p:sp>
      <p:sp>
        <p:nvSpPr>
          <p:cNvPr id="3" name="表格占位符 2"/>
          <p:cNvSpPr>
            <a:spLocks noGrp="1"/>
          </p:cNvSpPr>
          <p:nvPr>
            <p:ph type="tbl" idx="1"/>
          </p:nvPr>
        </p:nvSpPr>
        <p:spPr>
          <a:xfrm>
            <a:off x="685800" y="1981200"/>
            <a:ext cx="7772400" cy="4114800"/>
          </a:xfrm>
        </p:spPr>
        <p:txBody>
          <a:bodyPr/>
          <a:lstStyle/>
          <a:p>
            <a:pPr lvl="0"/>
            <a:endParaRPr lang="zh-CN" altLang="en-US" noProof="0"/>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176A6F45-D57F-48CD-A9E5-5D0E15731AC9}"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168500587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685800" y="609600"/>
            <a:ext cx="7772400" cy="1143000"/>
          </a:xfrm>
        </p:spPr>
        <p:txBody>
          <a:bodyPr/>
          <a:lstStyle/>
          <a:p>
            <a:r>
              <a:rPr lang="zh-CN" altLang="en-US"/>
              <a:t>单击此处编辑母版标题样式</a:t>
            </a:r>
          </a:p>
        </p:txBody>
      </p:sp>
      <p:sp>
        <p:nvSpPr>
          <p:cNvPr id="3" name="文本占位符 2"/>
          <p:cNvSpPr>
            <a:spLocks noGrp="1"/>
          </p:cNvSpPr>
          <p:nvPr>
            <p:ph type="body" sz="half" idx="1"/>
          </p:nvPr>
        </p:nvSpPr>
        <p:spPr>
          <a:xfrm>
            <a:off x="685800" y="1981200"/>
            <a:ext cx="3810000" cy="41148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270EDEA5-AB39-4954-B2BC-15C7F3D9781B}"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205814503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2018/7/8</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68351756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2018/7/8</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63890012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自定义版式">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518864" y="759842"/>
            <a:ext cx="8229600" cy="796950"/>
          </a:xfrm>
        </p:spPr>
        <p:txBody>
          <a:bodyPr/>
          <a:lstStyle/>
          <a:p>
            <a:r>
              <a:rPr lang="zh-CN" altLang="en-US" dirty="0"/>
              <a:t>单击此处编辑母版标题样式</a:t>
            </a:r>
          </a:p>
        </p:txBody>
      </p:sp>
      <p:sp>
        <p:nvSpPr>
          <p:cNvPr id="3" name="日期占位符 2"/>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2018/7/8</a:t>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
        <p:nvSpPr>
          <p:cNvPr id="6" name="文本占位符 2"/>
          <p:cNvSpPr>
            <a:spLocks noGrp="1"/>
          </p:cNvSpPr>
          <p:nvPr>
            <p:ph idx="1"/>
          </p:nvPr>
        </p:nvSpPr>
        <p:spPr>
          <a:xfrm>
            <a:off x="611560" y="1844824"/>
            <a:ext cx="8075240" cy="4281339"/>
          </a:xfrm>
          <a:prstGeom prst="rect">
            <a:avLst/>
          </a:prstGeom>
        </p:spPr>
        <p:txBody>
          <a:bodyPr vert="horz" lIns="91440" tIns="45720" rIns="91440" bIns="45720" rtlCol="0">
            <a:normAutofit/>
          </a:bodyPr>
          <a:lstStyle/>
          <a:p>
            <a:pPr lvl="0"/>
            <a:r>
              <a:rPr lang="zh-CN" altLang="en-US" dirty="0"/>
              <a:t>单击此处编辑母版文本样式</a:t>
            </a:r>
          </a:p>
          <a:p>
            <a:pPr marL="457200" lvl="0" indent="-457200" algn="l" defTabSz="0" rtl="0" eaLnBrk="0" fontAlgn="base" latinLnBrk="1" hangingPunct="0">
              <a:spcBef>
                <a:spcPct val="20000"/>
              </a:spcBef>
              <a:spcAft>
                <a:spcPct val="0"/>
              </a:spcAft>
              <a:buFontTx/>
              <a:buBlip>
                <a:blip r:embed="rId3"/>
              </a:buBlip>
            </a:pPr>
            <a:r>
              <a:rPr lang="zh-CN" altLang="en-US" dirty="0"/>
              <a:t>第二级</a:t>
            </a:r>
          </a:p>
        </p:txBody>
      </p:sp>
    </p:spTree>
    <p:extLst>
      <p:ext uri="{BB962C8B-B14F-4D97-AF65-F5344CB8AC3E}">
        <p14:creationId xmlns:p14="http://schemas.microsoft.com/office/powerpoint/2010/main" val="282677881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2018/7/8</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23566593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2018/7/8</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50614783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1_仅标题">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p>
        </p:txBody>
      </p:sp>
      <p:sp>
        <p:nvSpPr>
          <p:cNvPr id="3" name="日期占位符 2"/>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2018/7/8</a:t>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7083693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自定义版式">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518864" y="759842"/>
            <a:ext cx="8229600" cy="796950"/>
          </a:xfrm>
        </p:spPr>
        <p:txBody>
          <a:bodyPr/>
          <a:lstStyle/>
          <a:p>
            <a:r>
              <a:rPr lang="zh-CN" altLang="en-US" dirty="0"/>
              <a:t>单击此处编辑母版标题样式</a:t>
            </a:r>
          </a:p>
        </p:txBody>
      </p:sp>
      <p:sp>
        <p:nvSpPr>
          <p:cNvPr id="3" name="日期占位符 2"/>
          <p:cNvSpPr>
            <a:spLocks noGrp="1"/>
          </p:cNvSpPr>
          <p:nvPr>
            <p:ph type="dt" sz="half" idx="10"/>
          </p:nvPr>
        </p:nvSpPr>
        <p:spPr/>
        <p:txBody>
          <a:bodyPr/>
          <a:lstStyle/>
          <a:p>
            <a:fld id="{530820CF-B880-4189-942D-D702A7CBA730}" type="datetimeFigureOut">
              <a:rPr lang="zh-CN" altLang="en-US" smtClean="0"/>
              <a:t>2018/7/8</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a:t>
            </a:fld>
            <a:endParaRPr lang="zh-CN" altLang="en-US"/>
          </a:p>
        </p:txBody>
      </p:sp>
      <p:sp>
        <p:nvSpPr>
          <p:cNvPr id="6" name="文本占位符 2"/>
          <p:cNvSpPr>
            <a:spLocks noGrp="1"/>
          </p:cNvSpPr>
          <p:nvPr>
            <p:ph idx="1"/>
          </p:nvPr>
        </p:nvSpPr>
        <p:spPr>
          <a:xfrm>
            <a:off x="611560" y="1844824"/>
            <a:ext cx="8075240" cy="4281339"/>
          </a:xfrm>
          <a:prstGeom prst="rect">
            <a:avLst/>
          </a:prstGeom>
        </p:spPr>
        <p:txBody>
          <a:bodyPr vert="horz" lIns="91440" tIns="45720" rIns="91440" bIns="45720" rtlCol="0">
            <a:normAutofit/>
          </a:bodyPr>
          <a:lstStyle/>
          <a:p>
            <a:pPr lvl="0"/>
            <a:r>
              <a:rPr lang="zh-CN" altLang="en-US" dirty="0"/>
              <a:t>单击此处编辑母版文本样式</a:t>
            </a:r>
          </a:p>
          <a:p>
            <a:pPr marL="457200" lvl="0" indent="-457200" algn="l" defTabSz="0" rtl="0" eaLnBrk="0" fontAlgn="base" latinLnBrk="1" hangingPunct="0">
              <a:spcBef>
                <a:spcPct val="20000"/>
              </a:spcBef>
              <a:spcAft>
                <a:spcPct val="0"/>
              </a:spcAft>
              <a:buFontTx/>
              <a:buBlip>
                <a:blip r:embed="rId3"/>
              </a:buBlip>
            </a:pPr>
            <a:r>
              <a:rPr lang="zh-CN" altLang="en-US" dirty="0"/>
              <a:t>第二级</a:t>
            </a:r>
          </a:p>
        </p:txBody>
      </p:sp>
    </p:spTree>
    <p:extLst>
      <p:ext uri="{BB962C8B-B14F-4D97-AF65-F5344CB8AC3E}">
        <p14:creationId xmlns:p14="http://schemas.microsoft.com/office/powerpoint/2010/main" val="114598150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空白">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2018/7/8</a:t>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
        <p:nvSpPr>
          <p:cNvPr id="6" name="标题 1"/>
          <p:cNvSpPr>
            <a:spLocks noGrp="1"/>
          </p:cNvSpPr>
          <p:nvPr>
            <p:ph type="title"/>
          </p:nvPr>
        </p:nvSpPr>
        <p:spPr>
          <a:xfrm>
            <a:off x="518864" y="759842"/>
            <a:ext cx="8229600" cy="796950"/>
          </a:xfrm>
        </p:spPr>
        <p:txBody>
          <a:bodyPr/>
          <a:lstStyle/>
          <a:p>
            <a:r>
              <a:rPr lang="zh-CN" altLang="en-US" dirty="0"/>
              <a:t>单击此处编辑母版标题样式</a:t>
            </a:r>
          </a:p>
        </p:txBody>
      </p:sp>
      <p:sp>
        <p:nvSpPr>
          <p:cNvPr id="7" name="文本占位符 2"/>
          <p:cNvSpPr>
            <a:spLocks noGrp="1"/>
          </p:cNvSpPr>
          <p:nvPr>
            <p:ph idx="1"/>
          </p:nvPr>
        </p:nvSpPr>
        <p:spPr>
          <a:xfrm>
            <a:off x="601216" y="1772816"/>
            <a:ext cx="8435280" cy="4525963"/>
          </a:xfrm>
          <a:prstGeom prst="rect">
            <a:avLst/>
          </a:prstGeom>
        </p:spPr>
        <p:txBody>
          <a:bodyPr vert="horz" lIns="91440" tIns="45720" rIns="91440" bIns="45720" rtlCol="0">
            <a:normAutofit/>
          </a:bodyPr>
          <a:lstStyle/>
          <a:p>
            <a:pPr lvl="0"/>
            <a:r>
              <a:rPr lang="zh-CN" altLang="en-US" dirty="0"/>
              <a:t>单击此处编辑母版文本样式</a:t>
            </a:r>
          </a:p>
          <a:p>
            <a:pPr marL="457200" lvl="0" indent="-457200" algn="l" defTabSz="0" rtl="0" eaLnBrk="0" fontAlgn="base" latinLnBrk="1" hangingPunct="0">
              <a:spcBef>
                <a:spcPct val="20000"/>
              </a:spcBef>
              <a:spcAft>
                <a:spcPct val="0"/>
              </a:spcAft>
              <a:buFontTx/>
              <a:buBlip>
                <a:blip r:embed="rId3"/>
              </a:buBlip>
            </a:pPr>
            <a:r>
              <a:rPr lang="zh-CN" altLang="en-US" dirty="0"/>
              <a:t>第二级</a:t>
            </a:r>
          </a:p>
        </p:txBody>
      </p:sp>
    </p:spTree>
    <p:extLst>
      <p:ext uri="{BB962C8B-B14F-4D97-AF65-F5344CB8AC3E}">
        <p14:creationId xmlns:p14="http://schemas.microsoft.com/office/powerpoint/2010/main" val="341385054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空白">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2018/7/8</a:t>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
        <p:nvSpPr>
          <p:cNvPr id="7" name="标题 1"/>
          <p:cNvSpPr>
            <a:spLocks noGrp="1" noChangeArrowheads="1"/>
          </p:cNvSpPr>
          <p:nvPr>
            <p:ph type="title" idx="4294967295"/>
          </p:nvPr>
        </p:nvSpPr>
        <p:spPr>
          <a:xfrm>
            <a:off x="517525" y="765175"/>
            <a:ext cx="8086725" cy="890588"/>
          </a:xfrm>
        </p:spPr>
        <p:txBody>
          <a:bodyPr>
            <a:normAutofit/>
          </a:bodyPr>
          <a:lstStyle>
            <a:lvl1pPr algn="ctr" rtl="0" eaLnBrk="1" fontAlgn="base" hangingPunct="1">
              <a:spcBef>
                <a:spcPct val="0"/>
              </a:spcBef>
              <a:spcAft>
                <a:spcPct val="0"/>
              </a:spcAft>
              <a:defRPr lang="zh-CN" altLang="en-US" sz="3600" dirty="0" smtClean="0">
                <a:solidFill>
                  <a:schemeClr val="tx2">
                    <a:lumMod val="75000"/>
                  </a:schemeClr>
                </a:solidFill>
                <a:effectLst>
                  <a:outerShdw blurRad="50800" dist="38100" dir="16200000" rotWithShape="0">
                    <a:prstClr val="black">
                      <a:alpha val="40000"/>
                    </a:prstClr>
                  </a:outerShdw>
                </a:effectLst>
                <a:latin typeface="Times New Roman" panose="02020603050405020304" pitchFamily="18" charset="0"/>
                <a:ea typeface="+mj-ea"/>
                <a:cs typeface="Times New Roman" panose="02020603050405020304" pitchFamily="18" charset="0"/>
                <a:sym typeface="Times New Roman" pitchFamily="18" charset="0"/>
              </a:defRPr>
            </a:lvl1pPr>
          </a:lstStyle>
          <a:p>
            <a:pPr eaLnBrk="1" hangingPunct="1"/>
            <a:r>
              <a:rPr lang="en-US" altLang="zh-CN" dirty="0"/>
              <a:t>Thank you!</a:t>
            </a:r>
            <a:endParaRPr lang="zh-CN" altLang="en-US" dirty="0"/>
          </a:p>
        </p:txBody>
      </p:sp>
      <p:pic>
        <p:nvPicPr>
          <p:cNvPr id="8" name="Picture 3" descr="BD04972_"/>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2339752" y="2276475"/>
            <a:ext cx="4610447" cy="34578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0811169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2018/7/8</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63363467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垂直排列标题与文本">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2018/7/8</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pic>
        <p:nvPicPr>
          <p:cNvPr id="7" name="Picture 13" descr="muban"/>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350" y="-6350"/>
            <a:ext cx="9137650" cy="686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 Box 10"/>
          <p:cNvSpPr>
            <a:spLocks noChangeArrowheads="1"/>
          </p:cNvSpPr>
          <p:nvPr userDrawn="1"/>
        </p:nvSpPr>
        <p:spPr bwMode="auto">
          <a:xfrm>
            <a:off x="7560332" y="366713"/>
            <a:ext cx="169796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latinLnBrk="1">
              <a:spcBef>
                <a:spcPct val="20000"/>
              </a:spcBef>
              <a:defRPr sz="2800">
                <a:solidFill>
                  <a:schemeClr val="tx1"/>
                </a:solidFill>
                <a:latin typeface="Times New Roman" pitchFamily="18" charset="0"/>
                <a:ea typeface="仿宋_GB2312" pitchFamily="1" charset="-122"/>
                <a:sym typeface="仿宋_GB2312" pitchFamily="1" charset="-122"/>
              </a:defRPr>
            </a:lvl1pPr>
            <a:lvl2pPr marL="742950" indent="-285750" latinLnBrk="1">
              <a:spcBef>
                <a:spcPct val="20000"/>
              </a:spcBef>
              <a:defRPr sz="2400">
                <a:solidFill>
                  <a:schemeClr val="tx1"/>
                </a:solidFill>
                <a:latin typeface="Times New Roman" pitchFamily="18" charset="0"/>
                <a:ea typeface="仿宋_GB2312" pitchFamily="1" charset="-122"/>
                <a:sym typeface="仿宋_GB2312" pitchFamily="1" charset="-122"/>
              </a:defRPr>
            </a:lvl2pPr>
            <a:lvl3pPr marL="1143000" indent="-228600" latinLnBrk="1">
              <a:spcBef>
                <a:spcPct val="20000"/>
              </a:spcBef>
              <a:defRPr sz="2000">
                <a:solidFill>
                  <a:schemeClr val="tx1"/>
                </a:solidFill>
                <a:latin typeface="Times New Roman" pitchFamily="18" charset="0"/>
                <a:ea typeface="仿宋_GB2312" pitchFamily="1" charset="-122"/>
                <a:sym typeface="仿宋_GB2312" pitchFamily="1" charset="-122"/>
              </a:defRPr>
            </a:lvl3pPr>
            <a:lvl4pPr marL="1600200" indent="-228600" latinLnBrk="1">
              <a:spcBef>
                <a:spcPct val="20000"/>
              </a:spcBef>
              <a:buFont typeface="Arial" pitchFamily="34" charset="0"/>
              <a:buChar char="–"/>
              <a:defRPr sz="2000">
                <a:solidFill>
                  <a:schemeClr val="tx1"/>
                </a:solidFill>
                <a:latin typeface="Times New Roman" pitchFamily="18" charset="0"/>
                <a:ea typeface="仿宋_GB2312" pitchFamily="1" charset="-122"/>
                <a:sym typeface="仿宋_GB2312" pitchFamily="1" charset="-122"/>
              </a:defRPr>
            </a:lvl4pPr>
            <a:lvl5pPr marL="2057400" indent="-228600" latinLnBrk="1">
              <a:spcBef>
                <a:spcPct val="20000"/>
              </a:spcBef>
              <a:buFont typeface="Arial" pitchFamily="34" charset="0"/>
              <a:buChar char="»"/>
              <a:defRPr sz="2000">
                <a:solidFill>
                  <a:schemeClr val="tx1"/>
                </a:solidFill>
                <a:latin typeface="Times New Roman" pitchFamily="18" charset="0"/>
                <a:ea typeface="仿宋_GB2312" pitchFamily="1" charset="-122"/>
                <a:sym typeface="仿宋_GB2312" pitchFamily="1" charset="-122"/>
              </a:defRPr>
            </a:lvl5pPr>
            <a:lvl6pPr marL="2514600" indent="-228600" eaLnBrk="0" fontAlgn="base" latinLnBrk="1" hangingPunct="0">
              <a:spcBef>
                <a:spcPct val="20000"/>
              </a:spcBef>
              <a:spcAft>
                <a:spcPct val="0"/>
              </a:spcAft>
              <a:buFont typeface="Arial" pitchFamily="34" charset="0"/>
              <a:buChar char="»"/>
              <a:defRPr sz="2000">
                <a:solidFill>
                  <a:schemeClr val="tx1"/>
                </a:solidFill>
                <a:latin typeface="Times New Roman" pitchFamily="18" charset="0"/>
                <a:ea typeface="仿宋_GB2312" pitchFamily="1" charset="-122"/>
                <a:sym typeface="仿宋_GB2312" pitchFamily="1" charset="-122"/>
              </a:defRPr>
            </a:lvl6pPr>
            <a:lvl7pPr marL="2971800" indent="-228600" eaLnBrk="0" fontAlgn="base" latinLnBrk="1" hangingPunct="0">
              <a:spcBef>
                <a:spcPct val="20000"/>
              </a:spcBef>
              <a:spcAft>
                <a:spcPct val="0"/>
              </a:spcAft>
              <a:buFont typeface="Arial" pitchFamily="34" charset="0"/>
              <a:buChar char="»"/>
              <a:defRPr sz="2000">
                <a:solidFill>
                  <a:schemeClr val="tx1"/>
                </a:solidFill>
                <a:latin typeface="Times New Roman" pitchFamily="18" charset="0"/>
                <a:ea typeface="仿宋_GB2312" pitchFamily="1" charset="-122"/>
                <a:sym typeface="仿宋_GB2312" pitchFamily="1" charset="-122"/>
              </a:defRPr>
            </a:lvl7pPr>
            <a:lvl8pPr marL="3429000" indent="-228600" eaLnBrk="0" fontAlgn="base" latinLnBrk="1" hangingPunct="0">
              <a:spcBef>
                <a:spcPct val="20000"/>
              </a:spcBef>
              <a:spcAft>
                <a:spcPct val="0"/>
              </a:spcAft>
              <a:buFont typeface="Arial" pitchFamily="34" charset="0"/>
              <a:buChar char="»"/>
              <a:defRPr sz="2000">
                <a:solidFill>
                  <a:schemeClr val="tx1"/>
                </a:solidFill>
                <a:latin typeface="Times New Roman" pitchFamily="18" charset="0"/>
                <a:ea typeface="仿宋_GB2312" pitchFamily="1" charset="-122"/>
                <a:sym typeface="仿宋_GB2312" pitchFamily="1" charset="-122"/>
              </a:defRPr>
            </a:lvl8pPr>
            <a:lvl9pPr marL="3886200" indent="-228600" eaLnBrk="0" fontAlgn="base" latinLnBrk="1" hangingPunct="0">
              <a:spcBef>
                <a:spcPct val="20000"/>
              </a:spcBef>
              <a:spcAft>
                <a:spcPct val="0"/>
              </a:spcAft>
              <a:buFont typeface="Arial" pitchFamily="34" charset="0"/>
              <a:buChar char="»"/>
              <a:defRPr sz="2000">
                <a:solidFill>
                  <a:schemeClr val="tx1"/>
                </a:solidFill>
                <a:latin typeface="Times New Roman" pitchFamily="18" charset="0"/>
                <a:ea typeface="仿宋_GB2312" pitchFamily="1" charset="-122"/>
                <a:sym typeface="仿宋_GB2312" pitchFamily="1" charset="-122"/>
              </a:defRPr>
            </a:lvl9pPr>
          </a:lstStyle>
          <a:p>
            <a:pPr latinLnBrk="0">
              <a:spcBef>
                <a:spcPct val="0"/>
              </a:spcBef>
            </a:pPr>
            <a:r>
              <a:rPr lang="zh-CN" altLang="zh-CN" sz="1800" b="1" i="1" dirty="0">
                <a:solidFill>
                  <a:srgbClr val="CC0000"/>
                </a:solidFill>
                <a:latin typeface="Monotype Corsiva" pitchFamily="66" charset="0"/>
                <a:ea typeface="宋体" pitchFamily="2" charset="-122"/>
                <a:sym typeface="Monotype Corsiva" pitchFamily="66" charset="0"/>
              </a:rPr>
              <a:t>MLA@SHU</a:t>
            </a:r>
            <a:endParaRPr lang="zh-CN" altLang="zh-CN" sz="1800" dirty="0">
              <a:solidFill>
                <a:prstClr val="black"/>
              </a:solidFill>
              <a:latin typeface="Arial" pitchFamily="34" charset="0"/>
              <a:ea typeface="宋体" pitchFamily="2" charset="-122"/>
            </a:endParaRPr>
          </a:p>
        </p:txBody>
      </p:sp>
      <p:sp>
        <p:nvSpPr>
          <p:cNvPr id="9" name="标题 1"/>
          <p:cNvSpPr>
            <a:spLocks noGrp="1" noChangeArrowheads="1"/>
          </p:cNvSpPr>
          <p:nvPr>
            <p:ph type="ctrTitle" idx="4294967295"/>
          </p:nvPr>
        </p:nvSpPr>
        <p:spPr>
          <a:xfrm>
            <a:off x="650875" y="931863"/>
            <a:ext cx="7989888" cy="2001837"/>
          </a:xfrm>
        </p:spPr>
        <p:txBody>
          <a:bodyPr>
            <a:normAutofit/>
          </a:bodyPr>
          <a:lstStyle>
            <a:lvl1pPr algn="ctr" rtl="0" eaLnBrk="1" fontAlgn="base" hangingPunct="1">
              <a:spcBef>
                <a:spcPct val="0"/>
              </a:spcBef>
              <a:spcAft>
                <a:spcPct val="0"/>
              </a:spcAft>
              <a:defRPr lang="zh-CN" altLang="zh-CN" sz="4000" dirty="0" smtClean="0">
                <a:solidFill>
                  <a:schemeClr val="tx2">
                    <a:lumMod val="75000"/>
                  </a:schemeClr>
                </a:solidFill>
                <a:effectLst/>
                <a:latin typeface="方正姚体" panose="02010601030101010101" pitchFamily="2" charset="-122"/>
                <a:ea typeface="方正姚体" panose="02010601030101010101" pitchFamily="2" charset="-122"/>
                <a:cs typeface="+mj-cs"/>
                <a:sym typeface="Times New Roman" pitchFamily="18" charset="0"/>
              </a:defRPr>
            </a:lvl1pPr>
          </a:lstStyle>
          <a:p>
            <a:pPr eaLnBrk="1" hangingPunct="1"/>
            <a:r>
              <a:rPr lang="zh-CN" altLang="en-US" dirty="0"/>
              <a:t>标题</a:t>
            </a:r>
            <a:endParaRPr lang="zh-CN" altLang="zh-CN" dirty="0"/>
          </a:p>
        </p:txBody>
      </p:sp>
      <p:sp>
        <p:nvSpPr>
          <p:cNvPr id="10" name="矩形 9"/>
          <p:cNvSpPr/>
          <p:nvPr userDrawn="1"/>
        </p:nvSpPr>
        <p:spPr>
          <a:xfrm>
            <a:off x="6535738" y="5181600"/>
            <a:ext cx="2608262" cy="1422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zh-CN" altLang="en-US" sz="2400" b="1" dirty="0">
                <a:solidFill>
                  <a:srgbClr val="0000FF">
                    <a:lumMod val="75000"/>
                  </a:srgbClr>
                </a:solidFill>
                <a:latin typeface="华文宋体" panose="02010600040101010101" pitchFamily="2" charset="-122"/>
                <a:ea typeface="华文宋体" panose="02010600040101010101" pitchFamily="2" charset="-122"/>
              </a:rPr>
              <a:t>报告人：</a:t>
            </a:r>
            <a:r>
              <a:rPr lang="en-US" altLang="zh-CN" sz="2400" b="1" dirty="0">
                <a:solidFill>
                  <a:srgbClr val="0000FF">
                    <a:lumMod val="75000"/>
                  </a:srgbClr>
                </a:solidFill>
                <a:latin typeface="华文宋体" panose="02010600040101010101" pitchFamily="2" charset="-122"/>
                <a:ea typeface="华文宋体" panose="02010600040101010101" pitchFamily="2" charset="-122"/>
              </a:rPr>
              <a:t>XXX</a:t>
            </a:r>
          </a:p>
        </p:txBody>
      </p:sp>
      <p:pic>
        <p:nvPicPr>
          <p:cNvPr id="11" name="Picture 10" descr="badge"/>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11138" y="15875"/>
            <a:ext cx="611187" cy="793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880063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节标题">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2018/7/8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两栏内容">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2018/7/8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1_仅标题">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p>
        </p:txBody>
      </p:sp>
      <p:sp>
        <p:nvSpPr>
          <p:cNvPr id="3" name="日期占位符 2"/>
          <p:cNvSpPr>
            <a:spLocks noGrp="1"/>
          </p:cNvSpPr>
          <p:nvPr>
            <p:ph type="dt" sz="half" idx="10"/>
          </p:nvPr>
        </p:nvSpPr>
        <p:spPr/>
        <p:txBody>
          <a:bodyPr/>
          <a:lstStyle/>
          <a:p>
            <a:fld id="{530820CF-B880-4189-942D-D702A7CBA730}" type="datetimeFigureOut">
              <a:rPr lang="zh-CN" altLang="en-US" smtClean="0"/>
              <a:t>2018/7/8</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42847672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空白">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2018/7/8</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
        <p:nvSpPr>
          <p:cNvPr id="6" name="标题 1"/>
          <p:cNvSpPr>
            <a:spLocks noGrp="1"/>
          </p:cNvSpPr>
          <p:nvPr>
            <p:ph type="title"/>
          </p:nvPr>
        </p:nvSpPr>
        <p:spPr>
          <a:xfrm>
            <a:off x="518864" y="759842"/>
            <a:ext cx="8229600" cy="796950"/>
          </a:xfrm>
        </p:spPr>
        <p:txBody>
          <a:bodyPr/>
          <a:lstStyle/>
          <a:p>
            <a:r>
              <a:rPr lang="zh-CN" altLang="en-US" dirty="0"/>
              <a:t>单击此处编辑母版标题样式</a:t>
            </a:r>
          </a:p>
        </p:txBody>
      </p:sp>
      <p:sp>
        <p:nvSpPr>
          <p:cNvPr id="7" name="文本占位符 2"/>
          <p:cNvSpPr>
            <a:spLocks noGrp="1"/>
          </p:cNvSpPr>
          <p:nvPr>
            <p:ph idx="1"/>
          </p:nvPr>
        </p:nvSpPr>
        <p:spPr>
          <a:xfrm>
            <a:off x="601216" y="1772816"/>
            <a:ext cx="8435280" cy="4525963"/>
          </a:xfrm>
          <a:prstGeom prst="rect">
            <a:avLst/>
          </a:prstGeom>
        </p:spPr>
        <p:txBody>
          <a:bodyPr vert="horz" lIns="91440" tIns="45720" rIns="91440" bIns="45720" rtlCol="0">
            <a:normAutofit/>
          </a:bodyPr>
          <a:lstStyle/>
          <a:p>
            <a:pPr lvl="0"/>
            <a:r>
              <a:rPr lang="zh-CN" altLang="en-US" dirty="0"/>
              <a:t>单击此处编辑母版文本样式</a:t>
            </a:r>
          </a:p>
          <a:p>
            <a:pPr marL="457200" lvl="0" indent="-457200" algn="l" defTabSz="0" rtl="0" eaLnBrk="0" fontAlgn="base" latinLnBrk="1" hangingPunct="0">
              <a:spcBef>
                <a:spcPct val="20000"/>
              </a:spcBef>
              <a:spcAft>
                <a:spcPct val="0"/>
              </a:spcAft>
              <a:buFontTx/>
              <a:buBlip>
                <a:blip r:embed="rId3"/>
              </a:buBlip>
            </a:pPr>
            <a:r>
              <a:rPr lang="zh-CN" altLang="en-US" dirty="0"/>
              <a:t>第二级</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空白">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2018/7/8</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
        <p:nvSpPr>
          <p:cNvPr id="7" name="标题 1"/>
          <p:cNvSpPr>
            <a:spLocks noGrp="1" noChangeArrowheads="1"/>
          </p:cNvSpPr>
          <p:nvPr>
            <p:ph type="title" idx="4294967295"/>
          </p:nvPr>
        </p:nvSpPr>
        <p:spPr>
          <a:xfrm>
            <a:off x="517525" y="765175"/>
            <a:ext cx="8086725" cy="890588"/>
          </a:xfrm>
        </p:spPr>
        <p:txBody>
          <a:bodyPr>
            <a:normAutofit/>
          </a:bodyPr>
          <a:lstStyle>
            <a:lvl1pPr algn="ctr" rtl="0" eaLnBrk="1" fontAlgn="base" hangingPunct="1">
              <a:spcBef>
                <a:spcPct val="0"/>
              </a:spcBef>
              <a:spcAft>
                <a:spcPct val="0"/>
              </a:spcAft>
              <a:defRPr lang="zh-CN" altLang="en-US" sz="3600" dirty="0" smtClean="0">
                <a:solidFill>
                  <a:schemeClr val="tx2">
                    <a:lumMod val="75000"/>
                  </a:schemeClr>
                </a:solidFill>
                <a:effectLst>
                  <a:outerShdw blurRad="50800" dist="38100" dir="16200000" rotWithShape="0">
                    <a:prstClr val="black">
                      <a:alpha val="40000"/>
                    </a:prstClr>
                  </a:outerShdw>
                </a:effectLst>
                <a:latin typeface="Times New Roman" panose="02020603050405020304" pitchFamily="18" charset="0"/>
                <a:ea typeface="+mj-ea"/>
                <a:cs typeface="Times New Roman" panose="02020603050405020304" pitchFamily="18" charset="0"/>
                <a:sym typeface="Times New Roman" pitchFamily="18" charset="0"/>
              </a:defRPr>
            </a:lvl1pPr>
          </a:lstStyle>
          <a:p>
            <a:pPr eaLnBrk="1" hangingPunct="1"/>
            <a:r>
              <a:rPr lang="en-US" altLang="zh-CN" dirty="0"/>
              <a:t>Thank you!</a:t>
            </a:r>
            <a:endParaRPr lang="zh-CN" altLang="en-US" dirty="0"/>
          </a:p>
        </p:txBody>
      </p:sp>
      <p:pic>
        <p:nvPicPr>
          <p:cNvPr id="8" name="Picture 3" descr="BD04972_"/>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2339752" y="2276475"/>
            <a:ext cx="4610447" cy="34578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021480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2018/7/8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gi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slideLayout" Target="../slideLayouts/slideLayout23.xml"/><Relationship Id="rId18" Type="http://schemas.openxmlformats.org/officeDocument/2006/relationships/image" Target="../media/image10.png"/><Relationship Id="rId3" Type="http://schemas.openxmlformats.org/officeDocument/2006/relationships/slideLayout" Target="../slideLayouts/slideLayout13.xml"/><Relationship Id="rId7" Type="http://schemas.openxmlformats.org/officeDocument/2006/relationships/slideLayout" Target="../slideLayouts/slideLayout17.xml"/><Relationship Id="rId12" Type="http://schemas.openxmlformats.org/officeDocument/2006/relationships/slideLayout" Target="../slideLayouts/slideLayout22.xml"/><Relationship Id="rId17" Type="http://schemas.openxmlformats.org/officeDocument/2006/relationships/image" Target="../media/image9.png"/><Relationship Id="rId2" Type="http://schemas.openxmlformats.org/officeDocument/2006/relationships/slideLayout" Target="../slideLayouts/slideLayout12.xml"/><Relationship Id="rId16" Type="http://schemas.openxmlformats.org/officeDocument/2006/relationships/image" Target="../media/image7.png"/><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5" Type="http://schemas.openxmlformats.org/officeDocument/2006/relationships/slideLayout" Target="../slideLayouts/slideLayout15.xml"/><Relationship Id="rId15" Type="http://schemas.openxmlformats.org/officeDocument/2006/relationships/image" Target="../media/image8.jpeg"/><Relationship Id="rId10" Type="http://schemas.openxmlformats.org/officeDocument/2006/relationships/slideLayout" Target="../slideLayouts/slideLayout20.xml"/><Relationship Id="rId19" Type="http://schemas.openxmlformats.org/officeDocument/2006/relationships/image" Target="../media/image11.png"/><Relationship Id="rId4" Type="http://schemas.openxmlformats.org/officeDocument/2006/relationships/slideLayout" Target="../slideLayouts/slideLayout14.xml"/><Relationship Id="rId9" Type="http://schemas.openxmlformats.org/officeDocument/2006/relationships/slideLayout" Target="../slideLayouts/slideLayout19.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image" Target="../media/image2.gif"/><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image" Target="../media/image3.jpg"/><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theme" Target="../theme/theme3.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230832" y="759842"/>
            <a:ext cx="8229600" cy="796950"/>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251520" y="1600200"/>
            <a:ext cx="8435280" cy="4525963"/>
          </a:xfrm>
          <a:prstGeom prst="rect">
            <a:avLst/>
          </a:prstGeom>
        </p:spPr>
        <p:txBody>
          <a:bodyPr vert="horz" lIns="91440" tIns="45720" rIns="91440" bIns="45720" rtlCol="0">
            <a:normAutofit/>
          </a:bodyPr>
          <a:lstStyle/>
          <a:p>
            <a:pPr lvl="0"/>
            <a:r>
              <a:rPr lang="zh-CN" altLang="en-US" dirty="0"/>
              <a:t>单击此处编辑母版文本样式</a:t>
            </a:r>
          </a:p>
          <a:p>
            <a:pPr marL="457200" lvl="0" indent="-457200" algn="l" defTabSz="0" rtl="0" eaLnBrk="0" fontAlgn="base" latinLnBrk="1" hangingPunct="0">
              <a:spcBef>
                <a:spcPct val="20000"/>
              </a:spcBef>
              <a:spcAft>
                <a:spcPct val="0"/>
              </a:spcAft>
              <a:buFontTx/>
              <a:buBlip>
                <a:blip r:embed="rId13"/>
              </a:buBlip>
            </a:pPr>
            <a:r>
              <a:rPr lang="zh-CN" altLang="en-US" dirty="0"/>
              <a:t>第二级</a:t>
            </a:r>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t>2018/7/8</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62" r:id="rId3"/>
    <p:sldLayoutId id="2147483651" r:id="rId4"/>
    <p:sldLayoutId id="2147483652" r:id="rId5"/>
    <p:sldLayoutId id="2147483661" r:id="rId6"/>
    <p:sldLayoutId id="2147483655" r:id="rId7"/>
    <p:sldLayoutId id="2147483660" r:id="rId8"/>
    <p:sldLayoutId id="2147483656" r:id="rId9"/>
    <p:sldLayoutId id="2147483659" r:id="rId10"/>
  </p:sldLayoutIdLst>
  <p:txStyles>
    <p:titleStyle>
      <a:lvl1pPr algn="l" defTabSz="914400" rtl="0" eaLnBrk="1" fontAlgn="base" latinLnBrk="0" hangingPunct="1">
        <a:spcBef>
          <a:spcPct val="0"/>
        </a:spcBef>
        <a:spcAft>
          <a:spcPct val="0"/>
        </a:spcAft>
        <a:buNone/>
        <a:defRPr lang="zh-CN" altLang="en-US" sz="3200" b="1" kern="1200" cap="all" dirty="0">
          <a:solidFill>
            <a:schemeClr val="tx2">
              <a:lumMod val="75000"/>
            </a:schemeClr>
          </a:solidFill>
          <a:effectLst>
            <a:reflection blurRad="12700" stA="48000" endA="300" endPos="55000" dir="5400000" sy="-90000" algn="bl" rotWithShape="0"/>
          </a:effectLst>
          <a:latin typeface="微软雅黑" pitchFamily="34" charset="-122"/>
          <a:ea typeface="微软雅黑" pitchFamily="34" charset="-122"/>
          <a:cs typeface="+mj-cs"/>
          <a:sym typeface="Times New Roman" pitchFamily="18" charset="0"/>
        </a:defRPr>
      </a:lvl1pPr>
    </p:titleStyle>
    <p:bodyStyle>
      <a:lvl1pPr marL="457200" indent="-457200" algn="l" defTabSz="0" rtl="0" eaLnBrk="0" fontAlgn="base" latinLnBrk="1" hangingPunct="0">
        <a:spcBef>
          <a:spcPct val="20000"/>
        </a:spcBef>
        <a:spcAft>
          <a:spcPct val="0"/>
        </a:spcAft>
        <a:buFontTx/>
        <a:buBlip>
          <a:blip r:embed="rId13"/>
        </a:buBlip>
        <a:defRPr lang="zh-CN" altLang="en-US" sz="2800" kern="1200" dirty="0" smtClean="0">
          <a:solidFill>
            <a:schemeClr val="tx1"/>
          </a:solidFill>
          <a:latin typeface="华文新魏" panose="02010800040101010101" pitchFamily="2" charset="-122"/>
          <a:ea typeface="华文新魏" panose="02010800040101010101" pitchFamily="2" charset="-122"/>
          <a:cs typeface="+mn-cs"/>
          <a:sym typeface="仿宋_GB2312" pitchFamily="1" charset="-122"/>
        </a:defRPr>
      </a:lvl1pPr>
      <a:lvl2pPr marL="457200" indent="-4572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11" descr="muban copy"/>
          <p:cNvPicPr>
            <a:picLocks noChangeAspect="1" noChangeArrowheads="1"/>
          </p:cNvPicPr>
          <p:nvPr/>
        </p:nvPicPr>
        <p:blipFill>
          <a:blip r:embed="rId15" cstate="print"/>
          <a:srcRect/>
          <a:stretch>
            <a:fillRect/>
          </a:stretch>
        </p:blipFill>
        <p:spPr bwMode="auto">
          <a:xfrm>
            <a:off x="0" y="-4763"/>
            <a:ext cx="9144000" cy="6867526"/>
          </a:xfrm>
          <a:prstGeom prst="rect">
            <a:avLst/>
          </a:prstGeom>
          <a:noFill/>
          <a:ln w="9525">
            <a:noFill/>
            <a:miter lim="800000"/>
            <a:headEnd/>
            <a:tailEnd/>
          </a:ln>
        </p:spPr>
      </p:pic>
      <p:sp>
        <p:nvSpPr>
          <p:cNvPr id="1027" name="Rectangle 2"/>
          <p:cNvSpPr>
            <a:spLocks noGrp="1" noChangeArrowheads="1"/>
          </p:cNvSpPr>
          <p:nvPr>
            <p:ph type="title"/>
          </p:nvPr>
        </p:nvSpPr>
        <p:spPr bwMode="auto">
          <a:xfrm>
            <a:off x="685800" y="609600"/>
            <a:ext cx="7772400" cy="1143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8" name="Rectangle 3"/>
          <p:cNvSpPr>
            <a:spLocks noGrp="1" noChangeArrowheads="1"/>
          </p:cNvSpPr>
          <p:nvPr>
            <p:ph type="body" idx="1"/>
          </p:nvPr>
        </p:nvSpPr>
        <p:spPr bwMode="auto">
          <a:xfrm>
            <a:off x="685800" y="1981200"/>
            <a:ext cx="7772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2" name="Rectangle 4"/>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itchFamily="2" charset="-122"/>
              </a:defRPr>
            </a:lvl1pPr>
          </a:lstStyle>
          <a:p>
            <a:pPr fontAlgn="base">
              <a:spcBef>
                <a:spcPct val="0"/>
              </a:spcBef>
              <a:spcAft>
                <a:spcPct val="0"/>
              </a:spcAft>
              <a:defRPr/>
            </a:pPr>
            <a:endParaRPr kumimoji="1" lang="en-US" altLang="zh-CN">
              <a:solidFill>
                <a:srgbClr val="000000"/>
              </a:solidFill>
            </a:endParaRPr>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itchFamily="2" charset="-122"/>
              </a:defRPr>
            </a:lvl1pPr>
          </a:lstStyle>
          <a:p>
            <a:pPr fontAlgn="base">
              <a:spcBef>
                <a:spcPct val="0"/>
              </a:spcBef>
              <a:spcAft>
                <a:spcPct val="0"/>
              </a:spcAft>
              <a:defRPr/>
            </a:pPr>
            <a:endParaRPr kumimoji="1" lang="en-US" altLang="zh-CN">
              <a:solidFill>
                <a:srgbClr val="000000"/>
              </a:solidFill>
            </a:endParaRPr>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itchFamily="2" charset="-122"/>
              </a:defRPr>
            </a:lvl1pPr>
          </a:lstStyle>
          <a:p>
            <a:pPr fontAlgn="base">
              <a:spcBef>
                <a:spcPct val="0"/>
              </a:spcBef>
              <a:spcAft>
                <a:spcPct val="0"/>
              </a:spcAft>
              <a:defRPr/>
            </a:pPr>
            <a:fld id="{A1258F3D-7904-47C1-B8D2-4B2F5D2F63EB}" type="slidenum">
              <a:rPr kumimoji="1" lang="en-US" altLang="zh-CN">
                <a:solidFill>
                  <a:srgbClr val="000000"/>
                </a:solidFill>
              </a:rPr>
              <a:pPr fontAlgn="base">
                <a:spcBef>
                  <a:spcPct val="0"/>
                </a:spcBef>
                <a:spcAft>
                  <a:spcPct val="0"/>
                </a:spcAft>
                <a:defRPr/>
              </a:pPr>
              <a:t>‹#›</a:t>
            </a:fld>
            <a:endParaRPr kumimoji="1" lang="en-US" altLang="zh-CN">
              <a:solidFill>
                <a:srgbClr val="000000"/>
              </a:solidFill>
            </a:endParaRPr>
          </a:p>
        </p:txBody>
      </p:sp>
      <p:pic>
        <p:nvPicPr>
          <p:cNvPr id="1032" name="Picture 9" descr="badge"/>
          <p:cNvPicPr>
            <a:picLocks noChangeAspect="1" noChangeArrowheads="1"/>
          </p:cNvPicPr>
          <p:nvPr/>
        </p:nvPicPr>
        <p:blipFill>
          <a:blip r:embed="rId16" cstate="print"/>
          <a:srcRect/>
          <a:stretch>
            <a:fillRect/>
          </a:stretch>
        </p:blipFill>
        <p:spPr bwMode="auto">
          <a:xfrm>
            <a:off x="211138" y="15875"/>
            <a:ext cx="611187" cy="793750"/>
          </a:xfrm>
          <a:prstGeom prst="rect">
            <a:avLst/>
          </a:prstGeom>
          <a:noFill/>
          <a:ln w="9525">
            <a:noFill/>
            <a:miter lim="800000"/>
            <a:headEnd/>
            <a:tailEnd/>
          </a:ln>
        </p:spPr>
      </p:pic>
      <p:sp>
        <p:nvSpPr>
          <p:cNvPr id="9" name="Text Box 10"/>
          <p:cNvSpPr txBox="1">
            <a:spLocks noChangeArrowheads="1"/>
          </p:cNvSpPr>
          <p:nvPr userDrawn="1"/>
        </p:nvSpPr>
        <p:spPr bwMode="auto">
          <a:xfrm>
            <a:off x="7633518" y="409675"/>
            <a:ext cx="2051050" cy="427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50000"/>
              </a:spcBef>
              <a:spcAft>
                <a:spcPct val="0"/>
              </a:spcAft>
            </a:pPr>
            <a:r>
              <a:rPr kumimoji="1" lang="en-US" altLang="zh-CN" sz="2000" b="1" i="1" dirty="0">
                <a:solidFill>
                  <a:srgbClr val="CC0000"/>
                </a:solidFill>
                <a:latin typeface="Monotype Corsiva" pitchFamily="66" charset="0"/>
                <a:ea typeface="宋体" charset="-122"/>
              </a:rPr>
              <a:t>ML@SHU</a:t>
            </a:r>
          </a:p>
        </p:txBody>
      </p:sp>
    </p:spTree>
    <p:extLst>
      <p:ext uri="{BB962C8B-B14F-4D97-AF65-F5344CB8AC3E}">
        <p14:creationId xmlns:p14="http://schemas.microsoft.com/office/powerpoint/2010/main" val="3873767770"/>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Lst>
  <p:txStyles>
    <p:titleStyle>
      <a:lvl1pPr algn="ctr" rtl="0" eaLnBrk="0" fontAlgn="base" hangingPunct="0">
        <a:spcBef>
          <a:spcPct val="0"/>
        </a:spcBef>
        <a:spcAft>
          <a:spcPct val="0"/>
        </a:spcAft>
        <a:defRPr kumimoji="1" sz="4000">
          <a:solidFill>
            <a:srgbClr val="00246C"/>
          </a:solidFill>
          <a:latin typeface="+mj-lt"/>
          <a:ea typeface="+mj-ea"/>
          <a:cs typeface="+mj-cs"/>
        </a:defRPr>
      </a:lvl1pPr>
      <a:lvl2pPr algn="ctr" rtl="0" eaLnBrk="0" fontAlgn="base" hangingPunct="0">
        <a:spcBef>
          <a:spcPct val="0"/>
        </a:spcBef>
        <a:spcAft>
          <a:spcPct val="0"/>
        </a:spcAft>
        <a:defRPr kumimoji="1" sz="4000">
          <a:solidFill>
            <a:srgbClr val="00246C"/>
          </a:solidFill>
          <a:latin typeface="Times New Roman" pitchFamily="18" charset="0"/>
          <a:ea typeface="方正姚体" pitchFamily="2" charset="-122"/>
        </a:defRPr>
      </a:lvl2pPr>
      <a:lvl3pPr algn="ctr" rtl="0" eaLnBrk="0" fontAlgn="base" hangingPunct="0">
        <a:spcBef>
          <a:spcPct val="0"/>
        </a:spcBef>
        <a:spcAft>
          <a:spcPct val="0"/>
        </a:spcAft>
        <a:defRPr kumimoji="1" sz="4000">
          <a:solidFill>
            <a:srgbClr val="00246C"/>
          </a:solidFill>
          <a:latin typeface="Times New Roman" pitchFamily="18" charset="0"/>
          <a:ea typeface="方正姚体" pitchFamily="2" charset="-122"/>
        </a:defRPr>
      </a:lvl3pPr>
      <a:lvl4pPr algn="ctr" rtl="0" eaLnBrk="0" fontAlgn="base" hangingPunct="0">
        <a:spcBef>
          <a:spcPct val="0"/>
        </a:spcBef>
        <a:spcAft>
          <a:spcPct val="0"/>
        </a:spcAft>
        <a:defRPr kumimoji="1" sz="4000">
          <a:solidFill>
            <a:srgbClr val="00246C"/>
          </a:solidFill>
          <a:latin typeface="Times New Roman" pitchFamily="18" charset="0"/>
          <a:ea typeface="方正姚体" pitchFamily="2" charset="-122"/>
        </a:defRPr>
      </a:lvl4pPr>
      <a:lvl5pPr algn="ctr" rtl="0" eaLnBrk="0" fontAlgn="base" hangingPunct="0">
        <a:spcBef>
          <a:spcPct val="0"/>
        </a:spcBef>
        <a:spcAft>
          <a:spcPct val="0"/>
        </a:spcAft>
        <a:defRPr kumimoji="1" sz="4000">
          <a:solidFill>
            <a:srgbClr val="00246C"/>
          </a:solidFill>
          <a:latin typeface="Times New Roman" pitchFamily="18" charset="0"/>
          <a:ea typeface="方正姚体" pitchFamily="2" charset="-122"/>
        </a:defRPr>
      </a:lvl5pPr>
      <a:lvl6pPr marL="457200" algn="ctr" rtl="0" fontAlgn="base">
        <a:spcBef>
          <a:spcPct val="0"/>
        </a:spcBef>
        <a:spcAft>
          <a:spcPct val="0"/>
        </a:spcAft>
        <a:defRPr kumimoji="1" sz="4000">
          <a:solidFill>
            <a:srgbClr val="00246C"/>
          </a:solidFill>
          <a:latin typeface="Times New Roman" pitchFamily="18" charset="0"/>
          <a:ea typeface="方正姚体" pitchFamily="2" charset="-122"/>
        </a:defRPr>
      </a:lvl6pPr>
      <a:lvl7pPr marL="914400" algn="ctr" rtl="0" fontAlgn="base">
        <a:spcBef>
          <a:spcPct val="0"/>
        </a:spcBef>
        <a:spcAft>
          <a:spcPct val="0"/>
        </a:spcAft>
        <a:defRPr kumimoji="1" sz="4000">
          <a:solidFill>
            <a:srgbClr val="00246C"/>
          </a:solidFill>
          <a:latin typeface="Times New Roman" pitchFamily="18" charset="0"/>
          <a:ea typeface="方正姚体" pitchFamily="2" charset="-122"/>
        </a:defRPr>
      </a:lvl7pPr>
      <a:lvl8pPr marL="1371600" algn="ctr" rtl="0" fontAlgn="base">
        <a:spcBef>
          <a:spcPct val="0"/>
        </a:spcBef>
        <a:spcAft>
          <a:spcPct val="0"/>
        </a:spcAft>
        <a:defRPr kumimoji="1" sz="4000">
          <a:solidFill>
            <a:srgbClr val="00246C"/>
          </a:solidFill>
          <a:latin typeface="Times New Roman" pitchFamily="18" charset="0"/>
          <a:ea typeface="方正姚体" pitchFamily="2" charset="-122"/>
        </a:defRPr>
      </a:lvl8pPr>
      <a:lvl9pPr marL="1828800" algn="ctr" rtl="0" fontAlgn="base">
        <a:spcBef>
          <a:spcPct val="0"/>
        </a:spcBef>
        <a:spcAft>
          <a:spcPct val="0"/>
        </a:spcAft>
        <a:defRPr kumimoji="1" sz="4000">
          <a:solidFill>
            <a:srgbClr val="00246C"/>
          </a:solidFill>
          <a:latin typeface="Times New Roman" pitchFamily="18" charset="0"/>
          <a:ea typeface="方正姚体" pitchFamily="2" charset="-122"/>
        </a:defRPr>
      </a:lvl9pPr>
    </p:titleStyle>
    <p:bodyStyle>
      <a:lvl1pPr marL="342900" indent="-342900" algn="l" rtl="0" eaLnBrk="0" fontAlgn="base" hangingPunct="0">
        <a:spcBef>
          <a:spcPct val="20000"/>
        </a:spcBef>
        <a:spcAft>
          <a:spcPct val="0"/>
        </a:spcAft>
        <a:buBlip>
          <a:blip r:embed="rId17"/>
        </a:buBlip>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Blip>
          <a:blip r:embed="rId18"/>
        </a:buBlip>
        <a:defRPr kumimoji="1" sz="2400">
          <a:solidFill>
            <a:schemeClr val="tx1"/>
          </a:solidFill>
          <a:latin typeface="+mn-lt"/>
          <a:ea typeface="+mn-ea"/>
        </a:defRPr>
      </a:lvl2pPr>
      <a:lvl3pPr marL="1143000" indent="-228600" algn="l" rtl="0" eaLnBrk="0" fontAlgn="base" hangingPunct="0">
        <a:spcBef>
          <a:spcPct val="20000"/>
        </a:spcBef>
        <a:spcAft>
          <a:spcPct val="0"/>
        </a:spcAft>
        <a:buBlip>
          <a:blip r:embed="rId19"/>
        </a:buBlip>
        <a:defRPr kumimoji="1" sz="20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230832" y="759842"/>
            <a:ext cx="8229600" cy="796950"/>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251520" y="1600200"/>
            <a:ext cx="8435280" cy="4525963"/>
          </a:xfrm>
          <a:prstGeom prst="rect">
            <a:avLst/>
          </a:prstGeom>
        </p:spPr>
        <p:txBody>
          <a:bodyPr vert="horz" lIns="91440" tIns="45720" rIns="91440" bIns="45720" rtlCol="0">
            <a:normAutofit/>
          </a:bodyPr>
          <a:lstStyle/>
          <a:p>
            <a:pPr lvl="0"/>
            <a:r>
              <a:rPr lang="zh-CN" altLang="en-US" dirty="0"/>
              <a:t>单击此处编辑母版文本样式</a:t>
            </a:r>
          </a:p>
          <a:p>
            <a:pPr marL="457200" lvl="0" indent="-457200" algn="l" defTabSz="0" rtl="0" eaLnBrk="0" fontAlgn="base" latinLnBrk="1" hangingPunct="0">
              <a:spcBef>
                <a:spcPct val="20000"/>
              </a:spcBef>
              <a:spcAft>
                <a:spcPct val="0"/>
              </a:spcAft>
              <a:buFontTx/>
              <a:buBlip>
                <a:blip r:embed="rId13"/>
              </a:buBlip>
            </a:pPr>
            <a:r>
              <a:rPr lang="zh-CN" altLang="en-US" dirty="0"/>
              <a:t>第二级</a:t>
            </a:r>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solidFill>
                  <a:prstClr val="black">
                    <a:tint val="75000"/>
                  </a:prstClr>
                </a:solidFill>
              </a:rPr>
              <a:pPr/>
              <a:t>2018/7/8</a:t>
            </a:fld>
            <a:endParaRPr lang="zh-CN" altLang="en-US">
              <a:solidFill>
                <a:prstClr val="black">
                  <a:tint val="75000"/>
                </a:prstClr>
              </a:solidFill>
            </a:endParaRPr>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solidFill>
                <a:prstClr val="black">
                  <a:tint val="75000"/>
                </a:prstClr>
              </a:solidFill>
            </a:endParaRPr>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58839712"/>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Lst>
  <p:txStyles>
    <p:titleStyle>
      <a:lvl1pPr algn="l" defTabSz="914400" rtl="0" eaLnBrk="1" fontAlgn="base" latinLnBrk="0" hangingPunct="1">
        <a:spcBef>
          <a:spcPct val="0"/>
        </a:spcBef>
        <a:spcAft>
          <a:spcPct val="0"/>
        </a:spcAft>
        <a:buNone/>
        <a:defRPr lang="zh-CN" altLang="en-US" sz="3200" b="1" kern="1200" cap="all" dirty="0">
          <a:solidFill>
            <a:schemeClr val="tx2">
              <a:lumMod val="75000"/>
            </a:schemeClr>
          </a:solidFill>
          <a:effectLst>
            <a:reflection blurRad="12700" stA="48000" endA="300" endPos="55000" dir="5400000" sy="-90000" algn="bl" rotWithShape="0"/>
          </a:effectLst>
          <a:latin typeface="微软雅黑" pitchFamily="34" charset="-122"/>
          <a:ea typeface="微软雅黑" pitchFamily="34" charset="-122"/>
          <a:cs typeface="+mj-cs"/>
          <a:sym typeface="Times New Roman" pitchFamily="18" charset="0"/>
        </a:defRPr>
      </a:lvl1pPr>
    </p:titleStyle>
    <p:bodyStyle>
      <a:lvl1pPr marL="457200" indent="-457200" algn="l" defTabSz="0" rtl="0" eaLnBrk="0" fontAlgn="base" latinLnBrk="1" hangingPunct="0">
        <a:spcBef>
          <a:spcPct val="20000"/>
        </a:spcBef>
        <a:spcAft>
          <a:spcPct val="0"/>
        </a:spcAft>
        <a:buFontTx/>
        <a:buBlip>
          <a:blip r:embed="rId13"/>
        </a:buBlip>
        <a:defRPr lang="zh-CN" altLang="en-US" sz="2800" kern="1200" dirty="0" smtClean="0">
          <a:solidFill>
            <a:schemeClr val="tx1"/>
          </a:solidFill>
          <a:latin typeface="华文新魏" panose="02010800040101010101" pitchFamily="2" charset="-122"/>
          <a:ea typeface="华文新魏" panose="02010800040101010101" pitchFamily="2" charset="-122"/>
          <a:cs typeface="+mn-cs"/>
          <a:sym typeface="仿宋_GB2312" pitchFamily="1" charset="-122"/>
        </a:defRPr>
      </a:lvl1pPr>
      <a:lvl2pPr marL="457200" indent="-4572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7" Type="http://schemas.openxmlformats.org/officeDocument/2006/relationships/image" Target="../media/image32.png"/><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31.wmf"/><Relationship Id="rId5" Type="http://schemas.openxmlformats.org/officeDocument/2006/relationships/oleObject" Target="../embeddings/oleObject7.bin"/><Relationship Id="rId4" Type="http://schemas.openxmlformats.org/officeDocument/2006/relationships/chart" Target="../charts/chart1.xml"/></Relationships>
</file>

<file path=ppt/slides/_rels/slide11.xml.rels><?xml version="1.0" encoding="UTF-8" standalone="yes"?>
<Relationships xmlns="http://schemas.openxmlformats.org/package/2006/relationships"><Relationship Id="rId8" Type="http://schemas.openxmlformats.org/officeDocument/2006/relationships/image" Target="../media/image34.jpeg"/><Relationship Id="rId3" Type="http://schemas.openxmlformats.org/officeDocument/2006/relationships/diagramLayout" Target="../diagrams/layout5.xml"/><Relationship Id="rId7" Type="http://schemas.openxmlformats.org/officeDocument/2006/relationships/image" Target="../media/image33.png"/><Relationship Id="rId12" Type="http://schemas.openxmlformats.org/officeDocument/2006/relationships/image" Target="../media/image38.png"/><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11" Type="http://schemas.openxmlformats.org/officeDocument/2006/relationships/image" Target="../media/image37.png"/><Relationship Id="rId5" Type="http://schemas.openxmlformats.org/officeDocument/2006/relationships/diagramColors" Target="../diagrams/colors5.xml"/><Relationship Id="rId10" Type="http://schemas.openxmlformats.org/officeDocument/2006/relationships/image" Target="../media/image36.png"/><Relationship Id="rId4" Type="http://schemas.openxmlformats.org/officeDocument/2006/relationships/diagramQuickStyle" Target="../diagrams/quickStyle5.xml"/><Relationship Id="rId9" Type="http://schemas.openxmlformats.org/officeDocument/2006/relationships/image" Target="../media/image35.emf"/></Relationships>
</file>

<file path=ppt/slides/_rels/slide12.xml.rels><?xml version="1.0" encoding="UTF-8" standalone="yes"?>
<Relationships xmlns="http://schemas.openxmlformats.org/package/2006/relationships"><Relationship Id="rId8" Type="http://schemas.openxmlformats.org/officeDocument/2006/relationships/image" Target="../media/image43.png"/><Relationship Id="rId13" Type="http://schemas.openxmlformats.org/officeDocument/2006/relationships/image" Target="../media/image47.png"/><Relationship Id="rId3" Type="http://schemas.openxmlformats.org/officeDocument/2006/relationships/notesSlide" Target="../notesSlides/notesSlide11.xml"/><Relationship Id="rId7" Type="http://schemas.openxmlformats.org/officeDocument/2006/relationships/image" Target="../media/image42.png"/><Relationship Id="rId12" Type="http://schemas.openxmlformats.org/officeDocument/2006/relationships/image" Target="../media/image46.png"/><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41.png"/><Relationship Id="rId11" Type="http://schemas.openxmlformats.org/officeDocument/2006/relationships/slide" Target="slide38.xml"/><Relationship Id="rId5" Type="http://schemas.openxmlformats.org/officeDocument/2006/relationships/image" Target="../media/image40.png"/><Relationship Id="rId15" Type="http://schemas.openxmlformats.org/officeDocument/2006/relationships/image" Target="../media/image31.wmf"/><Relationship Id="rId10" Type="http://schemas.openxmlformats.org/officeDocument/2006/relationships/image" Target="../media/image45.png"/><Relationship Id="rId4" Type="http://schemas.openxmlformats.org/officeDocument/2006/relationships/image" Target="../media/image39.emf"/><Relationship Id="rId9" Type="http://schemas.openxmlformats.org/officeDocument/2006/relationships/image" Target="../media/image44.png"/><Relationship Id="rId14" Type="http://schemas.openxmlformats.org/officeDocument/2006/relationships/oleObject" Target="../embeddings/oleObject8.bin"/></Relationships>
</file>

<file path=ppt/slides/_rels/slide1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14.xml.rels><?xml version="1.0" encoding="UTF-8" standalone="yes"?>
<Relationships xmlns="http://schemas.openxmlformats.org/package/2006/relationships"><Relationship Id="rId8" Type="http://schemas.openxmlformats.org/officeDocument/2006/relationships/diagramColors" Target="../diagrams/colors6.xml"/><Relationship Id="rId13" Type="http://schemas.openxmlformats.org/officeDocument/2006/relationships/image" Target="../media/image56.png"/><Relationship Id="rId18" Type="http://schemas.openxmlformats.org/officeDocument/2006/relationships/image" Target="../media/image59.png"/><Relationship Id="rId3" Type="http://schemas.openxmlformats.org/officeDocument/2006/relationships/image" Target="../media/image14.png"/><Relationship Id="rId7" Type="http://schemas.openxmlformats.org/officeDocument/2006/relationships/diagramQuickStyle" Target="../diagrams/quickStyle6.xml"/><Relationship Id="rId12" Type="http://schemas.openxmlformats.org/officeDocument/2006/relationships/image" Target="../media/image55.png"/><Relationship Id="rId17" Type="http://schemas.openxmlformats.org/officeDocument/2006/relationships/image" Target="../media/image58.png"/><Relationship Id="rId2" Type="http://schemas.openxmlformats.org/officeDocument/2006/relationships/image" Target="../media/image13.png"/><Relationship Id="rId16" Type="http://schemas.openxmlformats.org/officeDocument/2006/relationships/image" Target="../media/image57.png"/><Relationship Id="rId1" Type="http://schemas.openxmlformats.org/officeDocument/2006/relationships/slideLayout" Target="../slideLayouts/slideLayout2.xml"/><Relationship Id="rId6" Type="http://schemas.openxmlformats.org/officeDocument/2006/relationships/diagramLayout" Target="../diagrams/layout6.xml"/><Relationship Id="rId11" Type="http://schemas.openxmlformats.org/officeDocument/2006/relationships/image" Target="../media/image54.png"/><Relationship Id="rId5" Type="http://schemas.openxmlformats.org/officeDocument/2006/relationships/diagramData" Target="../diagrams/data6.xml"/><Relationship Id="rId15" Type="http://schemas.openxmlformats.org/officeDocument/2006/relationships/image" Target="../media/image46.png"/><Relationship Id="rId10" Type="http://schemas.openxmlformats.org/officeDocument/2006/relationships/image" Target="../media/image53.png"/><Relationship Id="rId4" Type="http://schemas.openxmlformats.org/officeDocument/2006/relationships/image" Target="../media/image52.png"/><Relationship Id="rId9" Type="http://schemas.microsoft.com/office/2007/relationships/diagramDrawing" Target="../diagrams/drawing6.xml"/><Relationship Id="rId14" Type="http://schemas.openxmlformats.org/officeDocument/2006/relationships/slide" Target="slide33.xml"/></Relationships>
</file>

<file path=ppt/slides/_rels/slide15.xml.rels><?xml version="1.0" encoding="UTF-8" standalone="yes"?>
<Relationships xmlns="http://schemas.openxmlformats.org/package/2006/relationships"><Relationship Id="rId8" Type="http://schemas.openxmlformats.org/officeDocument/2006/relationships/slide" Target="slide33.xml"/><Relationship Id="rId13" Type="http://schemas.openxmlformats.org/officeDocument/2006/relationships/image" Target="../media/image68.png"/><Relationship Id="rId3" Type="http://schemas.openxmlformats.org/officeDocument/2006/relationships/image" Target="../media/image61.png"/><Relationship Id="rId7" Type="http://schemas.openxmlformats.org/officeDocument/2006/relationships/image" Target="../media/image64.png"/><Relationship Id="rId12" Type="http://schemas.openxmlformats.org/officeDocument/2006/relationships/image" Target="../media/image67.png"/><Relationship Id="rId17" Type="http://schemas.openxmlformats.org/officeDocument/2006/relationships/image" Target="../media/image72.png"/><Relationship Id="rId2" Type="http://schemas.openxmlformats.org/officeDocument/2006/relationships/image" Target="../media/image60.png"/><Relationship Id="rId16" Type="http://schemas.openxmlformats.org/officeDocument/2006/relationships/image" Target="../media/image71.png"/><Relationship Id="rId1" Type="http://schemas.openxmlformats.org/officeDocument/2006/relationships/slideLayout" Target="../slideLayouts/slideLayout2.xml"/><Relationship Id="rId6" Type="http://schemas.openxmlformats.org/officeDocument/2006/relationships/image" Target="../media/image63.png"/><Relationship Id="rId11" Type="http://schemas.openxmlformats.org/officeDocument/2006/relationships/image" Target="../media/image66.png"/><Relationship Id="rId5" Type="http://schemas.microsoft.com/office/2007/relationships/hdphoto" Target="../media/hdphoto1.wdp"/><Relationship Id="rId15" Type="http://schemas.openxmlformats.org/officeDocument/2006/relationships/image" Target="../media/image70.png"/><Relationship Id="rId10" Type="http://schemas.openxmlformats.org/officeDocument/2006/relationships/image" Target="../media/image65.png"/><Relationship Id="rId4" Type="http://schemas.openxmlformats.org/officeDocument/2006/relationships/image" Target="../media/image62.png"/><Relationship Id="rId9" Type="http://schemas.openxmlformats.org/officeDocument/2006/relationships/image" Target="../media/image46.png"/><Relationship Id="rId14" Type="http://schemas.openxmlformats.org/officeDocument/2006/relationships/image" Target="../media/image69.png"/></Relationships>
</file>

<file path=ppt/slides/_rels/slide16.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diagramLayout" Target="../diagrams/layout7.xml"/><Relationship Id="rId7" Type="http://schemas.openxmlformats.org/officeDocument/2006/relationships/image" Target="../media/image13.png"/><Relationship Id="rId12" Type="http://schemas.openxmlformats.org/officeDocument/2006/relationships/image" Target="../media/image75.png"/><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11" Type="http://schemas.openxmlformats.org/officeDocument/2006/relationships/image" Target="../media/image74.png"/><Relationship Id="rId5" Type="http://schemas.openxmlformats.org/officeDocument/2006/relationships/diagramColors" Target="../diagrams/colors7.xml"/><Relationship Id="rId10" Type="http://schemas.openxmlformats.org/officeDocument/2006/relationships/image" Target="../media/image73.png"/><Relationship Id="rId4" Type="http://schemas.openxmlformats.org/officeDocument/2006/relationships/diagramQuickStyle" Target="../diagrams/quickStyle7.xml"/><Relationship Id="rId9" Type="http://schemas.openxmlformats.org/officeDocument/2006/relationships/image" Target="../media/image52.png"/></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diagramLayout" Target="../diagrams/layout11.xml"/><Relationship Id="rId3" Type="http://schemas.openxmlformats.org/officeDocument/2006/relationships/diagramLayout" Target="../diagrams/layout10.xml"/><Relationship Id="rId7" Type="http://schemas.openxmlformats.org/officeDocument/2006/relationships/diagramData" Target="../diagrams/data11.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11" Type="http://schemas.microsoft.com/office/2007/relationships/diagramDrawing" Target="../diagrams/drawing11.xml"/><Relationship Id="rId5" Type="http://schemas.openxmlformats.org/officeDocument/2006/relationships/diagramColors" Target="../diagrams/colors10.xml"/><Relationship Id="rId10" Type="http://schemas.openxmlformats.org/officeDocument/2006/relationships/diagramColors" Target="../diagrams/colors11.xml"/><Relationship Id="rId4" Type="http://schemas.openxmlformats.org/officeDocument/2006/relationships/diagramQuickStyle" Target="../diagrams/quickStyle10.xml"/><Relationship Id="rId9" Type="http://schemas.openxmlformats.org/officeDocument/2006/relationships/diagramQuickStyle" Target="../diagrams/quickStyle11.xml"/></Relationships>
</file>

<file path=ppt/slides/_rels/slide22.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image" Target="../media/image80.png"/><Relationship Id="rId7" Type="http://schemas.openxmlformats.org/officeDocument/2006/relationships/image" Target="../media/image82.png"/><Relationship Id="rId2" Type="http://schemas.openxmlformats.org/officeDocument/2006/relationships/image" Target="../media/image79.emf"/><Relationship Id="rId1" Type="http://schemas.openxmlformats.org/officeDocument/2006/relationships/slideLayout" Target="../slideLayouts/slideLayout2.xml"/><Relationship Id="rId6" Type="http://schemas.openxmlformats.org/officeDocument/2006/relationships/image" Target="../media/image81.png"/><Relationship Id="rId5" Type="http://schemas.openxmlformats.org/officeDocument/2006/relationships/image" Target="../media/image46.png"/><Relationship Id="rId4" Type="http://schemas.openxmlformats.org/officeDocument/2006/relationships/slide" Target="slide38.xml"/><Relationship Id="rId9" Type="http://schemas.openxmlformats.org/officeDocument/2006/relationships/image" Target="../media/image84.emf"/></Relationships>
</file>

<file path=ppt/slides/_rels/slide23.xml.rels><?xml version="1.0" encoding="UTF-8" standalone="yes"?>
<Relationships xmlns="http://schemas.openxmlformats.org/package/2006/relationships"><Relationship Id="rId8" Type="http://schemas.openxmlformats.org/officeDocument/2006/relationships/diagramQuickStyle" Target="../diagrams/quickStyle12.xml"/><Relationship Id="rId3" Type="http://schemas.openxmlformats.org/officeDocument/2006/relationships/image" Target="../media/image85.png"/><Relationship Id="rId7" Type="http://schemas.openxmlformats.org/officeDocument/2006/relationships/diagramLayout" Target="../diagrams/layout12.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diagramData" Target="../diagrams/data12.xml"/><Relationship Id="rId11" Type="http://schemas.openxmlformats.org/officeDocument/2006/relationships/image" Target="../media/image88.png"/><Relationship Id="rId5" Type="http://schemas.openxmlformats.org/officeDocument/2006/relationships/image" Target="../media/image87.png"/><Relationship Id="rId10" Type="http://schemas.microsoft.com/office/2007/relationships/diagramDrawing" Target="../diagrams/drawing12.xml"/><Relationship Id="rId4" Type="http://schemas.openxmlformats.org/officeDocument/2006/relationships/image" Target="../media/image86.png"/><Relationship Id="rId9" Type="http://schemas.openxmlformats.org/officeDocument/2006/relationships/diagramColors" Target="../diagrams/colors12.xml"/></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90.png"/></Relationships>
</file>

<file path=ppt/slides/_rels/slide26.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91.png"/><Relationship Id="rId7" Type="http://schemas.openxmlformats.org/officeDocument/2006/relationships/image" Target="../media/image95.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s>
</file>

<file path=ppt/slides/_rels/slide27.xml.rels><?xml version="1.0" encoding="UTF-8" standalone="yes"?>
<Relationships xmlns="http://schemas.openxmlformats.org/package/2006/relationships"><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97.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105.png"/><Relationship Id="rId5" Type="http://schemas.openxmlformats.org/officeDocument/2006/relationships/image" Target="../media/image104.png"/><Relationship Id="rId4" Type="http://schemas.openxmlformats.org/officeDocument/2006/relationships/image" Target="../media/image103.png"/></Relationships>
</file>

<file path=ppt/slides/_rels/slide35.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diagramData" Target="../diagrams/data15.xml"/><Relationship Id="rId7" Type="http://schemas.microsoft.com/office/2007/relationships/diagramDrawing" Target="../diagrams/drawing15.xml"/><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diagramColors" Target="../diagrams/colors15.xml"/><Relationship Id="rId5" Type="http://schemas.openxmlformats.org/officeDocument/2006/relationships/diagramQuickStyle" Target="../diagrams/quickStyle15.xml"/><Relationship Id="rId4" Type="http://schemas.openxmlformats.org/officeDocument/2006/relationships/diagramLayout" Target="../diagrams/layout1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diagramLayout" Target="../diagrams/layout16.xml"/><Relationship Id="rId2" Type="http://schemas.openxmlformats.org/officeDocument/2006/relationships/diagramData" Target="../diagrams/data16.xml"/><Relationship Id="rId1" Type="http://schemas.openxmlformats.org/officeDocument/2006/relationships/slideLayout" Target="../slideLayouts/slideLayout25.xml"/><Relationship Id="rId6" Type="http://schemas.microsoft.com/office/2007/relationships/diagramDrawing" Target="../diagrams/drawing16.xml"/><Relationship Id="rId5" Type="http://schemas.openxmlformats.org/officeDocument/2006/relationships/diagramColors" Target="../diagrams/colors16.xml"/><Relationship Id="rId4" Type="http://schemas.openxmlformats.org/officeDocument/2006/relationships/diagramQuickStyle" Target="../diagrams/quickStyle1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2.emf"/><Relationship Id="rId7"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8" Type="http://schemas.openxmlformats.org/officeDocument/2006/relationships/oleObject" Target="../embeddings/oleObject2.bin"/><Relationship Id="rId13" Type="http://schemas.openxmlformats.org/officeDocument/2006/relationships/image" Target="../media/image25.wmf"/><Relationship Id="rId18" Type="http://schemas.openxmlformats.org/officeDocument/2006/relationships/image" Target="../media/image30.png"/><Relationship Id="rId3" Type="http://schemas.openxmlformats.org/officeDocument/2006/relationships/notesSlide" Target="../notesSlides/notesSlide9.xml"/><Relationship Id="rId7" Type="http://schemas.openxmlformats.org/officeDocument/2006/relationships/image" Target="../media/image22.wmf"/><Relationship Id="rId12" Type="http://schemas.openxmlformats.org/officeDocument/2006/relationships/oleObject" Target="../embeddings/oleObject4.bin"/><Relationship Id="rId17" Type="http://schemas.openxmlformats.org/officeDocument/2006/relationships/image" Target="../media/image27.wmf"/><Relationship Id="rId2" Type="http://schemas.openxmlformats.org/officeDocument/2006/relationships/slideLayout" Target="../slideLayouts/slideLayout2.xml"/><Relationship Id="rId16" Type="http://schemas.openxmlformats.org/officeDocument/2006/relationships/oleObject" Target="../embeddings/oleObject6.bin"/><Relationship Id="rId1" Type="http://schemas.openxmlformats.org/officeDocument/2006/relationships/vmlDrawing" Target="../drawings/vmlDrawing1.vml"/><Relationship Id="rId6" Type="http://schemas.openxmlformats.org/officeDocument/2006/relationships/oleObject" Target="../embeddings/oleObject1.bin"/><Relationship Id="rId11" Type="http://schemas.openxmlformats.org/officeDocument/2006/relationships/image" Target="../media/image24.wmf"/><Relationship Id="rId5" Type="http://schemas.openxmlformats.org/officeDocument/2006/relationships/image" Target="../media/image29.png"/><Relationship Id="rId15" Type="http://schemas.openxmlformats.org/officeDocument/2006/relationships/image" Target="../media/image26.wmf"/><Relationship Id="rId10" Type="http://schemas.openxmlformats.org/officeDocument/2006/relationships/oleObject" Target="../embeddings/oleObject3.bin"/><Relationship Id="rId4" Type="http://schemas.openxmlformats.org/officeDocument/2006/relationships/image" Target="../media/image28.png"/><Relationship Id="rId9" Type="http://schemas.openxmlformats.org/officeDocument/2006/relationships/image" Target="../media/image23.wmf"/><Relationship Id="rId14" Type="http://schemas.openxmlformats.org/officeDocument/2006/relationships/oleObject" Target="../embeddings/oleObject5.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a:xfrm>
            <a:off x="827584" y="1268760"/>
            <a:ext cx="7772400" cy="1143000"/>
          </a:xfrm>
        </p:spPr>
        <p:txBody>
          <a:bodyPr/>
          <a:lstStyle/>
          <a:p>
            <a:pPr eaLnBrk="1" hangingPunct="1"/>
            <a:r>
              <a:rPr lang="zh-CN" altLang="en-US" b="1" dirty="0">
                <a:solidFill>
                  <a:schemeClr val="tx1"/>
                </a:solidFill>
              </a:rPr>
              <a:t>基于机器学习的</a:t>
            </a:r>
            <a:r>
              <a:rPr lang="en-US" altLang="zh-CN" b="1" dirty="0">
                <a:solidFill>
                  <a:schemeClr val="tx1"/>
                </a:solidFill>
              </a:rPr>
              <a:t/>
            </a:r>
            <a:br>
              <a:rPr lang="en-US" altLang="zh-CN" b="1" dirty="0">
                <a:solidFill>
                  <a:schemeClr val="tx1"/>
                </a:solidFill>
              </a:rPr>
            </a:br>
            <a:r>
              <a:rPr lang="zh-CN" altLang="en-US" b="1" dirty="0">
                <a:solidFill>
                  <a:schemeClr val="tx1"/>
                </a:solidFill>
              </a:rPr>
              <a:t>镍基单晶高温合金材料</a:t>
            </a:r>
            <a:r>
              <a:rPr lang="en-US" altLang="zh-CN" b="1" dirty="0">
                <a:solidFill>
                  <a:schemeClr val="tx1"/>
                </a:solidFill>
              </a:rPr>
              <a:t/>
            </a:r>
            <a:br>
              <a:rPr lang="en-US" altLang="zh-CN" b="1" dirty="0">
                <a:solidFill>
                  <a:schemeClr val="tx1"/>
                </a:solidFill>
              </a:rPr>
            </a:br>
            <a:r>
              <a:rPr lang="zh-CN" altLang="en-US" b="1" dirty="0">
                <a:solidFill>
                  <a:schemeClr val="tx1"/>
                </a:solidFill>
              </a:rPr>
              <a:t>数据分析方法研究</a:t>
            </a:r>
          </a:p>
        </p:txBody>
      </p:sp>
      <p:sp>
        <p:nvSpPr>
          <p:cNvPr id="3075" name="Rectangle 3"/>
          <p:cNvSpPr>
            <a:spLocks noGrp="1" noChangeArrowheads="1"/>
          </p:cNvSpPr>
          <p:nvPr>
            <p:ph type="subTitle" idx="1"/>
          </p:nvPr>
        </p:nvSpPr>
        <p:spPr>
          <a:xfrm>
            <a:off x="2362200" y="5562600"/>
            <a:ext cx="5018112" cy="838200"/>
          </a:xfrm>
        </p:spPr>
        <p:txBody>
          <a:bodyPr/>
          <a:lstStyle/>
          <a:p>
            <a:pPr eaLnBrk="1" hangingPunct="1"/>
            <a:r>
              <a:rPr lang="zh-CN" altLang="en-US" sz="2400" dirty="0"/>
              <a:t>上海大学  刘悦、施思齐</a:t>
            </a:r>
            <a:endParaRPr lang="en-US" altLang="zh-CN" sz="2400" dirty="0"/>
          </a:p>
          <a:p>
            <a:pPr eaLnBrk="1" hangingPunct="1"/>
            <a:fld id="{CC69852C-4AA5-48D6-969A-322DEAAD4E07}" type="datetime2">
              <a:rPr lang="zh-CN" altLang="en-US" sz="2400" smtClean="0"/>
              <a:t>2018年7月8日</a:t>
            </a:fld>
            <a:endParaRPr lang="zh-CN" altLang="en-US" sz="2400" dirty="0"/>
          </a:p>
        </p:txBody>
      </p:sp>
    </p:spTree>
    <p:extLst>
      <p:ext uri="{BB962C8B-B14F-4D97-AF65-F5344CB8AC3E}">
        <p14:creationId xmlns:p14="http://schemas.microsoft.com/office/powerpoint/2010/main" val="762841616"/>
      </p:ext>
    </p:extLst>
  </p:cSld>
  <p:clrMapOvr>
    <a:masterClrMapping/>
  </p:clrMapOvr>
  <p:transition spd="slow"/>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55576" y="-29143"/>
            <a:ext cx="8229600" cy="796950"/>
          </a:xfrm>
        </p:spPr>
        <p:txBody>
          <a:bodyPr>
            <a:normAutofit/>
          </a:bodyPr>
          <a:lstStyle/>
          <a:p>
            <a:pPr>
              <a:defRPr/>
            </a:pPr>
            <a:r>
              <a:rPr lang="en-US" altLang="zh-CN" sz="2200" dirty="0"/>
              <a:t>1.</a:t>
            </a:r>
            <a:r>
              <a:rPr lang="zh-CN" altLang="en-US" sz="2200" dirty="0"/>
              <a:t>基于机器学习的晶格错配度预</a:t>
            </a:r>
            <a:r>
              <a:rPr lang="zh-CN" altLang="en-US" sz="2200" dirty="0" smtClean="0"/>
              <a:t>测</a:t>
            </a:r>
            <a:r>
              <a:rPr lang="en-US" altLang="zh-CN" sz="2200" dirty="0" smtClean="0"/>
              <a:t>(2)</a:t>
            </a:r>
            <a:endParaRPr sz="2200" dirty="0"/>
          </a:p>
        </p:txBody>
      </p:sp>
      <p:sp>
        <p:nvSpPr>
          <p:cNvPr id="6" name="文本框 5"/>
          <p:cNvSpPr txBox="1"/>
          <p:nvPr/>
        </p:nvSpPr>
        <p:spPr>
          <a:xfrm>
            <a:off x="35498" y="1166704"/>
            <a:ext cx="492443" cy="1314968"/>
          </a:xfrm>
          <a:prstGeom prst="rect">
            <a:avLst/>
          </a:prstGeom>
          <a:noFill/>
          <a:ln w="28575">
            <a:solidFill>
              <a:schemeClr val="accent6">
                <a:lumMod val="60000"/>
                <a:lumOff val="40000"/>
              </a:schemeClr>
            </a:solidFill>
          </a:ln>
        </p:spPr>
        <p:txBody>
          <a:bodyPr vert="eaVert" wrap="square" rtlCol="0">
            <a:spAutoFit/>
          </a:bodyPr>
          <a:lstStyle/>
          <a:p>
            <a:pPr algn="ctr"/>
            <a:r>
              <a:rPr lang="zh-CN" altLang="en-US" sz="2000" b="1" dirty="0" smtClean="0">
                <a:solidFill>
                  <a:schemeClr val="accent6"/>
                </a:solidFill>
              </a:rPr>
              <a:t>样本构造</a:t>
            </a:r>
            <a:endParaRPr lang="zh-CN" altLang="en-US" sz="2000" b="1" dirty="0">
              <a:solidFill>
                <a:schemeClr val="accent6"/>
              </a:solidFill>
            </a:endParaRPr>
          </a:p>
        </p:txBody>
      </p:sp>
      <p:graphicFrame>
        <p:nvGraphicFramePr>
          <p:cNvPr id="10" name="表格 9"/>
          <p:cNvGraphicFramePr>
            <a:graphicFrameLocks noGrp="1"/>
          </p:cNvGraphicFramePr>
          <p:nvPr>
            <p:extLst>
              <p:ext uri="{D42A27DB-BD31-4B8C-83A1-F6EECF244321}">
                <p14:modId xmlns:p14="http://schemas.microsoft.com/office/powerpoint/2010/main" val="221056115"/>
              </p:ext>
            </p:extLst>
          </p:nvPr>
        </p:nvGraphicFramePr>
        <p:xfrm>
          <a:off x="1919268" y="1105836"/>
          <a:ext cx="5472604" cy="1830938"/>
        </p:xfrm>
        <a:graphic>
          <a:graphicData uri="http://schemas.openxmlformats.org/drawingml/2006/table">
            <a:tbl>
              <a:tblPr>
                <a:tableStyleId>{E8B1032C-EA38-4F05-BA0D-38AFFFC7BED3}</a:tableStyleId>
              </a:tblPr>
              <a:tblGrid>
                <a:gridCol w="695007"/>
                <a:gridCol w="418846"/>
                <a:gridCol w="331394"/>
                <a:gridCol w="331394"/>
                <a:gridCol w="331394"/>
                <a:gridCol w="331394"/>
                <a:gridCol w="331394"/>
                <a:gridCol w="264879"/>
                <a:gridCol w="503276"/>
                <a:gridCol w="226027"/>
                <a:gridCol w="602953"/>
                <a:gridCol w="552323"/>
                <a:gridCol w="552323"/>
              </a:tblGrid>
              <a:tr h="304547">
                <a:tc gridSpan="8">
                  <a:txBody>
                    <a:bodyPr/>
                    <a:lstStyle/>
                    <a:p>
                      <a:pPr algn="l" fontAlgn="b"/>
                      <a:r>
                        <a:rPr lang="zh-CN" altLang="en-US" sz="1100" u="none" strike="noStrike" dirty="0">
                          <a:effectLst/>
                        </a:rPr>
                        <a:t>                          各元素的质量分数</a:t>
                      </a: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a:txBody>
                    <a:bodyPr/>
                    <a:lstStyle/>
                    <a:p>
                      <a:pPr algn="l" fontAlgn="b"/>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l-GR" sz="1100" u="none" strike="noStrike" dirty="0">
                          <a:effectLst/>
                        </a:rPr>
                        <a:t>γ'</a:t>
                      </a:r>
                      <a:r>
                        <a:rPr lang="zh-CN" altLang="en-US" sz="1100" u="none" strike="noStrike" dirty="0">
                          <a:effectLst/>
                        </a:rPr>
                        <a:t>相的体积分数</a:t>
                      </a:r>
                      <a:endParaRPr lang="zh-CN" altLang="en-US" sz="1100" b="1" i="0" u="none" strike="noStrike" dirty="0">
                        <a:solidFill>
                          <a:srgbClr val="FF0000"/>
                        </a:solidFill>
                        <a:effectLst/>
                        <a:latin typeface="宋体" panose="02010600030101010101" pitchFamily="2" charset="-122"/>
                        <a:ea typeface="宋体" panose="02010600030101010101" pitchFamily="2" charset="-122"/>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l" fontAlgn="b"/>
                      <a:r>
                        <a:rPr lang="el-GR" sz="1100" u="none" strike="noStrike" dirty="0">
                          <a:effectLst/>
                        </a:rPr>
                        <a:t>γ</a:t>
                      </a:r>
                      <a:r>
                        <a:rPr lang="zh-CN" altLang="en-US" sz="1100" u="none" strike="noStrike" dirty="0">
                          <a:effectLst/>
                        </a:rPr>
                        <a:t>相的体积分数</a:t>
                      </a:r>
                      <a:endParaRPr lang="zh-CN" altLang="en-US" sz="1100" b="1" i="0" u="none" strike="noStrike" dirty="0">
                        <a:solidFill>
                          <a:srgbClr val="FF0000"/>
                        </a:solidFill>
                        <a:effectLst/>
                        <a:latin typeface="宋体" panose="02010600030101010101" pitchFamily="2" charset="-122"/>
                        <a:ea typeface="宋体" panose="02010600030101010101" pitchFamily="2" charset="-122"/>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l" fontAlgn="b"/>
                      <a:r>
                        <a:rPr lang="zh-CN" altLang="en-US" sz="1100" u="none" strike="noStrike" dirty="0">
                          <a:effectLst/>
                        </a:rPr>
                        <a:t>晶格错配度</a:t>
                      </a:r>
                      <a:endParaRPr lang="zh-CN" altLang="en-US" sz="1100" b="1" i="0" u="none" strike="noStrike" dirty="0">
                        <a:solidFill>
                          <a:srgbClr val="FF0000"/>
                        </a:solidFill>
                        <a:effectLst/>
                        <a:latin typeface="宋体" panose="02010600030101010101" pitchFamily="2" charset="-122"/>
                        <a:ea typeface="宋体" panose="02010600030101010101" pitchFamily="2" charset="-122"/>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52618">
                <a:tc>
                  <a:txBody>
                    <a:bodyPr/>
                    <a:lstStyle/>
                    <a:p>
                      <a:pPr algn="ctr" fontAlgn="ctr"/>
                      <a:r>
                        <a:rPr lang="en-US" sz="1000" u="none" strike="noStrike" dirty="0">
                          <a:effectLst/>
                        </a:rPr>
                        <a:t>Ni</a:t>
                      </a:r>
                      <a:endParaRPr lang="en-US" sz="1000" b="1" i="0" u="none" strike="noStrike" dirty="0">
                        <a:solidFill>
                          <a:srgbClr val="FF0000"/>
                        </a:solidFill>
                        <a:effectLst/>
                        <a:latin typeface="宋体" panose="02010600030101010101" pitchFamily="2" charset="-122"/>
                        <a:ea typeface="宋体" panose="02010600030101010101" pitchFamily="2"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u="none" strike="noStrike">
                          <a:effectLst/>
                        </a:rPr>
                        <a:t>Re</a:t>
                      </a:r>
                      <a:endParaRPr lang="en-US" sz="1000" b="1" i="0" u="none" strike="noStrike">
                        <a:solidFill>
                          <a:srgbClr val="FF0000"/>
                        </a:solidFill>
                        <a:effectLst/>
                        <a:latin typeface="宋体" panose="02010600030101010101" pitchFamily="2" charset="-122"/>
                        <a:ea typeface="宋体" panose="02010600030101010101" pitchFamily="2"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u="none" strike="noStrike">
                          <a:effectLst/>
                        </a:rPr>
                        <a:t>Co</a:t>
                      </a:r>
                      <a:endParaRPr lang="en-US" sz="1000" b="1" i="0" u="none" strike="noStrike">
                        <a:solidFill>
                          <a:srgbClr val="FF0000"/>
                        </a:solidFill>
                        <a:effectLst/>
                        <a:latin typeface="宋体" panose="02010600030101010101" pitchFamily="2" charset="-122"/>
                        <a:ea typeface="宋体" panose="02010600030101010101" pitchFamily="2"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u="none" strike="noStrike">
                          <a:effectLst/>
                        </a:rPr>
                        <a:t>Al</a:t>
                      </a:r>
                      <a:endParaRPr lang="en-US" sz="1000" b="1" i="0" u="none" strike="noStrike">
                        <a:solidFill>
                          <a:srgbClr val="FF0000"/>
                        </a:solidFill>
                        <a:effectLst/>
                        <a:latin typeface="宋体" panose="02010600030101010101" pitchFamily="2" charset="-122"/>
                        <a:ea typeface="宋体" panose="02010600030101010101" pitchFamily="2"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u="none" strike="noStrike">
                          <a:effectLst/>
                        </a:rPr>
                        <a:t>W</a:t>
                      </a:r>
                      <a:endParaRPr lang="en-US" sz="1000" b="1" i="0" u="none" strike="noStrike">
                        <a:solidFill>
                          <a:srgbClr val="FF0000"/>
                        </a:solidFill>
                        <a:effectLst/>
                        <a:latin typeface="宋体" panose="02010600030101010101" pitchFamily="2" charset="-122"/>
                        <a:ea typeface="宋体" panose="02010600030101010101" pitchFamily="2"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u="none" strike="noStrike">
                          <a:effectLst/>
                        </a:rPr>
                        <a:t>Mo</a:t>
                      </a:r>
                      <a:endParaRPr lang="en-US" sz="1000" b="1" i="0" u="none" strike="noStrike">
                        <a:solidFill>
                          <a:srgbClr val="FF0000"/>
                        </a:solidFill>
                        <a:effectLst/>
                        <a:latin typeface="宋体" panose="02010600030101010101" pitchFamily="2" charset="-122"/>
                        <a:ea typeface="宋体" panose="02010600030101010101" pitchFamily="2"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u="none" strike="noStrike">
                          <a:effectLst/>
                        </a:rPr>
                        <a:t>Cr</a:t>
                      </a:r>
                      <a:endParaRPr lang="en-US" sz="1000" b="1" i="0" u="none" strike="noStrike">
                        <a:solidFill>
                          <a:srgbClr val="FF0000"/>
                        </a:solidFill>
                        <a:effectLst/>
                        <a:latin typeface="宋体" panose="02010600030101010101" pitchFamily="2" charset="-122"/>
                        <a:ea typeface="宋体" panose="02010600030101010101" pitchFamily="2"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u="none" strike="noStrike" dirty="0">
                          <a:effectLst/>
                        </a:rPr>
                        <a:t>Ta</a:t>
                      </a:r>
                      <a:endParaRPr lang="en-US" sz="1000" b="1" i="0" u="none" strike="noStrike" dirty="0">
                        <a:solidFill>
                          <a:srgbClr val="FF0000"/>
                        </a:solidFill>
                        <a:effectLst/>
                        <a:latin typeface="宋体" panose="02010600030101010101" pitchFamily="2" charset="-122"/>
                        <a:ea typeface="宋体" panose="02010600030101010101" pitchFamily="2"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u="none" strike="noStrike" dirty="0" smtClean="0">
                          <a:effectLst/>
                        </a:rPr>
                        <a:t>T2</a:t>
                      </a:r>
                      <a:r>
                        <a:rPr lang="zh-CN" altLang="en-US" sz="1000" u="none" strike="noStrike" dirty="0" smtClean="0">
                          <a:effectLst/>
                        </a:rPr>
                        <a:t>（</a:t>
                      </a:r>
                      <a:r>
                        <a:rPr lang="zh-CN" altLang="en-US" sz="1000" u="none" strike="noStrike" baseline="30000" dirty="0" smtClean="0">
                          <a:effectLst/>
                        </a:rPr>
                        <a:t>。</a:t>
                      </a:r>
                      <a:r>
                        <a:rPr lang="en-US" altLang="zh-CN" sz="1000" u="none" strike="noStrike" dirty="0" smtClean="0">
                          <a:effectLst/>
                        </a:rPr>
                        <a:t>c</a:t>
                      </a:r>
                      <a:r>
                        <a:rPr lang="zh-CN" altLang="en-US" sz="1000" u="none" strike="noStrike" dirty="0" smtClean="0">
                          <a:effectLst/>
                        </a:rPr>
                        <a:t>）</a:t>
                      </a:r>
                      <a:endParaRPr lang="en-US" sz="1000" b="1" i="0" u="none" strike="noStrike" dirty="0">
                        <a:solidFill>
                          <a:srgbClr val="FF0000"/>
                        </a:solidFill>
                        <a:effectLst/>
                        <a:latin typeface="宋体" panose="02010600030101010101" pitchFamily="2" charset="-122"/>
                        <a:ea typeface="宋体" panose="02010600030101010101" pitchFamily="2"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u="none" strike="noStrike" dirty="0">
                          <a:effectLst/>
                        </a:rPr>
                        <a:t>P</a:t>
                      </a:r>
                      <a:endParaRPr lang="en-US" sz="1000" b="1" i="0" u="none" strike="noStrike" dirty="0">
                        <a:solidFill>
                          <a:srgbClr val="FF0000"/>
                        </a:solidFill>
                        <a:effectLst/>
                        <a:latin typeface="宋体" panose="02010600030101010101" pitchFamily="2" charset="-122"/>
                        <a:ea typeface="宋体" panose="02010600030101010101" pitchFamily="2"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u="none" strike="noStrike">
                          <a:effectLst/>
                        </a:rPr>
                        <a:t>V</a:t>
                      </a:r>
                      <a:r>
                        <a:rPr lang="el-GR" sz="1000" u="none" strike="noStrike" baseline="-25000">
                          <a:effectLst/>
                        </a:rPr>
                        <a:t>γ'</a:t>
                      </a:r>
                      <a:endParaRPr lang="el-GR" sz="1000" b="1" i="0" u="none" strike="noStrike">
                        <a:solidFill>
                          <a:srgbClr val="FF0000"/>
                        </a:solidFill>
                        <a:effectLst/>
                        <a:latin typeface="宋体" panose="02010600030101010101" pitchFamily="2" charset="-122"/>
                        <a:ea typeface="宋体" panose="02010600030101010101" pitchFamily="2"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fontAlgn="ctr"/>
                      <a:r>
                        <a:rPr lang="en-US" sz="1000" u="none" strike="noStrike">
                          <a:effectLst/>
                        </a:rPr>
                        <a:t>V</a:t>
                      </a:r>
                      <a:r>
                        <a:rPr lang="el-GR" sz="1000" u="none" strike="noStrike" baseline="-25000">
                          <a:effectLst/>
                        </a:rPr>
                        <a:t>γ</a:t>
                      </a:r>
                      <a:endParaRPr lang="el-GR" sz="1000" b="1" i="0" u="none" strike="noStrike">
                        <a:solidFill>
                          <a:srgbClr val="FF0000"/>
                        </a:solidFill>
                        <a:effectLst/>
                        <a:latin typeface="宋体" panose="02010600030101010101" pitchFamily="2" charset="-122"/>
                        <a:ea typeface="宋体" panose="02010600030101010101" pitchFamily="2"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fontAlgn="ctr"/>
                      <a:r>
                        <a:rPr lang="el-GR" sz="1000" u="none" strike="noStrike">
                          <a:effectLst/>
                        </a:rPr>
                        <a:t>δ</a:t>
                      </a:r>
                      <a:endParaRPr lang="el-GR" sz="1000" b="1" i="0" u="none" strike="noStrike">
                        <a:solidFill>
                          <a:srgbClr val="FF0000"/>
                        </a:solidFill>
                        <a:effectLst/>
                        <a:latin typeface="宋体" panose="02010600030101010101" pitchFamily="2" charset="-122"/>
                        <a:ea typeface="宋体" panose="02010600030101010101" pitchFamily="2"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67880">
                <a:tc>
                  <a:txBody>
                    <a:bodyPr/>
                    <a:lstStyle/>
                    <a:p>
                      <a:pPr algn="ctr" fontAlgn="b"/>
                      <a:r>
                        <a:rPr lang="en-US" altLang="zh-CN" sz="1100" u="none" strike="noStrike" dirty="0">
                          <a:effectLst/>
                        </a:rPr>
                        <a:t>69.9</a:t>
                      </a:r>
                      <a:endParaRPr lang="en-US" altLang="zh-CN" sz="1100" b="0" i="0" u="none" strike="noStrike" dirty="0">
                        <a:solidFill>
                          <a:srgbClr val="3F3F76"/>
                        </a:solidFill>
                        <a:effectLst/>
                        <a:latin typeface="宋体" panose="02010600030101010101" pitchFamily="2" charset="-122"/>
                        <a:ea typeface="宋体" panose="02010600030101010101" pitchFamily="2" charset="-122"/>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100" u="none" strike="noStrike">
                          <a:effectLst/>
                        </a:rPr>
                        <a:t>6</a:t>
                      </a:r>
                      <a:endParaRPr lang="en-US" altLang="zh-CN" sz="1100" b="0" i="0" u="none" strike="noStrike">
                        <a:solidFill>
                          <a:srgbClr val="3F3F76"/>
                        </a:solidFill>
                        <a:effectLst/>
                        <a:latin typeface="宋体" panose="02010600030101010101" pitchFamily="2" charset="-122"/>
                        <a:ea typeface="宋体" panose="02010600030101010101" pitchFamily="2"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100" u="none" strike="noStrike">
                          <a:effectLst/>
                        </a:rPr>
                        <a:t>3</a:t>
                      </a:r>
                      <a:endParaRPr lang="en-US" altLang="zh-CN" sz="1100" b="0" i="0" u="none" strike="noStrike">
                        <a:solidFill>
                          <a:srgbClr val="3F3F76"/>
                        </a:solidFill>
                        <a:effectLst/>
                        <a:latin typeface="宋体" panose="02010600030101010101" pitchFamily="2" charset="-122"/>
                        <a:ea typeface="宋体" panose="02010600030101010101" pitchFamily="2"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100" u="none" strike="noStrike">
                          <a:effectLst/>
                        </a:rPr>
                        <a:t>5.7</a:t>
                      </a:r>
                      <a:endParaRPr lang="en-US" altLang="zh-CN" sz="1100" b="0" i="0" u="none" strike="noStrike">
                        <a:solidFill>
                          <a:srgbClr val="3F3F76"/>
                        </a:solidFill>
                        <a:effectLst/>
                        <a:latin typeface="宋体" panose="02010600030101010101" pitchFamily="2" charset="-122"/>
                        <a:ea typeface="宋体" panose="02010600030101010101" pitchFamily="2"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100" u="none" strike="noStrike">
                          <a:effectLst/>
                        </a:rPr>
                        <a:t>5</a:t>
                      </a:r>
                      <a:endParaRPr lang="en-US" altLang="zh-CN" sz="1100" b="0" i="0" u="none" strike="noStrike">
                        <a:solidFill>
                          <a:srgbClr val="3F3F76"/>
                        </a:solidFill>
                        <a:effectLst/>
                        <a:latin typeface="宋体" panose="02010600030101010101" pitchFamily="2" charset="-122"/>
                        <a:ea typeface="宋体" panose="02010600030101010101" pitchFamily="2"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100" u="none" strike="noStrike">
                          <a:effectLst/>
                        </a:rPr>
                        <a:t>0.4</a:t>
                      </a:r>
                      <a:endParaRPr lang="en-US" altLang="zh-CN" sz="1100" b="0" i="0" u="none" strike="noStrike">
                        <a:solidFill>
                          <a:srgbClr val="3F3F76"/>
                        </a:solidFill>
                        <a:effectLst/>
                        <a:latin typeface="宋体" panose="02010600030101010101" pitchFamily="2" charset="-122"/>
                        <a:ea typeface="宋体" panose="02010600030101010101" pitchFamily="2"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100" u="none" strike="noStrike">
                          <a:effectLst/>
                        </a:rPr>
                        <a:t>2</a:t>
                      </a:r>
                      <a:endParaRPr lang="en-US" altLang="zh-CN" sz="1100" b="0" i="0" u="none" strike="noStrike">
                        <a:solidFill>
                          <a:srgbClr val="3F3F76"/>
                        </a:solidFill>
                        <a:effectLst/>
                        <a:latin typeface="宋体" panose="02010600030101010101" pitchFamily="2" charset="-122"/>
                        <a:ea typeface="宋体" panose="02010600030101010101" pitchFamily="2"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100" u="none" strike="noStrike">
                          <a:effectLst/>
                        </a:rPr>
                        <a:t>8</a:t>
                      </a:r>
                      <a:endParaRPr lang="en-US" altLang="zh-CN" sz="1100" b="0" i="0" u="none" strike="noStrike">
                        <a:solidFill>
                          <a:srgbClr val="3F3F76"/>
                        </a:solidFill>
                        <a:effectLst/>
                        <a:latin typeface="宋体" panose="02010600030101010101" pitchFamily="2" charset="-122"/>
                        <a:ea typeface="宋体" panose="02010600030101010101" pitchFamily="2"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100" u="none" strike="noStrike" dirty="0">
                          <a:effectLst/>
                        </a:rPr>
                        <a:t>1100</a:t>
                      </a:r>
                      <a:endParaRPr lang="en-US" altLang="zh-CN" sz="1100" b="0" i="0" u="none" strike="noStrike" dirty="0">
                        <a:solidFill>
                          <a:srgbClr val="3F3F76"/>
                        </a:solidFill>
                        <a:effectLst/>
                        <a:latin typeface="宋体" panose="02010600030101010101" pitchFamily="2" charset="-122"/>
                        <a:ea typeface="宋体" panose="02010600030101010101" pitchFamily="2"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100" u="none" strike="noStrike" dirty="0">
                          <a:effectLst/>
                        </a:rPr>
                        <a:t>137</a:t>
                      </a:r>
                      <a:endParaRPr lang="en-US" altLang="zh-CN" sz="1100" b="0" i="0" u="none" strike="noStrike" dirty="0">
                        <a:solidFill>
                          <a:srgbClr val="3F3F76"/>
                        </a:solidFill>
                        <a:effectLst/>
                        <a:latin typeface="宋体" panose="02010600030101010101" pitchFamily="2" charset="-122"/>
                        <a:ea typeface="宋体" panose="02010600030101010101" pitchFamily="2"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100" u="none" strike="noStrike">
                          <a:effectLst/>
                        </a:rPr>
                        <a:t>55.27</a:t>
                      </a:r>
                      <a:endParaRPr lang="en-US" altLang="zh-CN" sz="1100" b="1" i="0" u="none" strike="noStrike">
                        <a:solidFill>
                          <a:srgbClr val="FA7D00"/>
                        </a:solidFill>
                        <a:effectLst/>
                        <a:latin typeface="宋体" panose="02010600030101010101" pitchFamily="2" charset="-122"/>
                        <a:ea typeface="宋体" panose="02010600030101010101" pitchFamily="2"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fontAlgn="ctr"/>
                      <a:r>
                        <a:rPr lang="en-US" altLang="zh-CN" sz="1100" u="none" strike="noStrike">
                          <a:effectLst/>
                        </a:rPr>
                        <a:t>44.73</a:t>
                      </a:r>
                      <a:endParaRPr lang="en-US" altLang="zh-CN" sz="1100" b="1" i="0" u="none" strike="noStrike">
                        <a:solidFill>
                          <a:srgbClr val="FA7D00"/>
                        </a:solidFill>
                        <a:effectLst/>
                        <a:latin typeface="宋体" panose="02010600030101010101" pitchFamily="2" charset="-122"/>
                        <a:ea typeface="宋体" panose="02010600030101010101" pitchFamily="2"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fontAlgn="ctr"/>
                      <a:r>
                        <a:rPr lang="en-US" altLang="zh-CN" sz="1100" u="none" strike="noStrike">
                          <a:effectLst/>
                        </a:rPr>
                        <a:t>-0.11</a:t>
                      </a:r>
                      <a:endParaRPr lang="en-US" altLang="zh-CN" sz="1100" b="0" i="0" u="none" strike="noStrike">
                        <a:solidFill>
                          <a:srgbClr val="3F3F76"/>
                        </a:solidFill>
                        <a:effectLst/>
                        <a:latin typeface="宋体" panose="02010600030101010101" pitchFamily="2" charset="-122"/>
                        <a:ea typeface="宋体" panose="02010600030101010101" pitchFamily="2"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67880">
                <a:tc>
                  <a:txBody>
                    <a:bodyPr/>
                    <a:lstStyle/>
                    <a:p>
                      <a:pPr algn="ctr" fontAlgn="b"/>
                      <a:r>
                        <a:rPr lang="en-US" altLang="zh-CN" sz="1100" u="none" strike="noStrike" dirty="0">
                          <a:effectLst/>
                        </a:rPr>
                        <a:t>60</a:t>
                      </a:r>
                      <a:endParaRPr lang="en-US" altLang="zh-CN" sz="1100" b="0" i="0" u="none" strike="noStrike" dirty="0">
                        <a:solidFill>
                          <a:srgbClr val="3F3F76"/>
                        </a:solidFill>
                        <a:effectLst/>
                        <a:latin typeface="宋体" panose="02010600030101010101" pitchFamily="2" charset="-122"/>
                        <a:ea typeface="宋体" panose="02010600030101010101" pitchFamily="2" charset="-122"/>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100" u="none" strike="noStrike">
                          <a:effectLst/>
                        </a:rPr>
                        <a:t>5</a:t>
                      </a:r>
                      <a:endParaRPr lang="en-US" altLang="zh-CN" sz="1100" b="0" i="0" u="none" strike="noStrike">
                        <a:solidFill>
                          <a:srgbClr val="3F3F76"/>
                        </a:solidFill>
                        <a:effectLst/>
                        <a:latin typeface="宋体" panose="02010600030101010101" pitchFamily="2" charset="-122"/>
                        <a:ea typeface="宋体" panose="02010600030101010101" pitchFamily="2"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100" u="none" strike="noStrike">
                          <a:effectLst/>
                        </a:rPr>
                        <a:t>12</a:t>
                      </a:r>
                      <a:endParaRPr lang="en-US" altLang="zh-CN" sz="1100" b="0" i="0" u="none" strike="noStrike">
                        <a:solidFill>
                          <a:srgbClr val="3F3F76"/>
                        </a:solidFill>
                        <a:effectLst/>
                        <a:latin typeface="宋体" panose="02010600030101010101" pitchFamily="2" charset="-122"/>
                        <a:ea typeface="宋体" panose="02010600030101010101" pitchFamily="2"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100" u="none" strike="noStrike">
                          <a:effectLst/>
                        </a:rPr>
                        <a:t>6</a:t>
                      </a:r>
                      <a:endParaRPr lang="en-US" altLang="zh-CN" sz="1100" b="0" i="0" u="none" strike="noStrike">
                        <a:solidFill>
                          <a:srgbClr val="3F3F76"/>
                        </a:solidFill>
                        <a:effectLst/>
                        <a:latin typeface="宋体" panose="02010600030101010101" pitchFamily="2" charset="-122"/>
                        <a:ea typeface="宋体" panose="02010600030101010101" pitchFamily="2"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100" u="none" strike="noStrike">
                          <a:effectLst/>
                        </a:rPr>
                        <a:t>6</a:t>
                      </a:r>
                      <a:endParaRPr lang="en-US" altLang="zh-CN" sz="1100" b="0" i="0" u="none" strike="noStrike">
                        <a:solidFill>
                          <a:srgbClr val="3F3F76"/>
                        </a:solidFill>
                        <a:effectLst/>
                        <a:latin typeface="宋体" panose="02010600030101010101" pitchFamily="2" charset="-122"/>
                        <a:ea typeface="宋体" panose="02010600030101010101" pitchFamily="2"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100" u="none" strike="noStrike">
                          <a:effectLst/>
                        </a:rPr>
                        <a:t>2</a:t>
                      </a:r>
                      <a:endParaRPr lang="en-US" altLang="zh-CN" sz="1100" b="0" i="0" u="none" strike="noStrike">
                        <a:solidFill>
                          <a:srgbClr val="3F3F76"/>
                        </a:solidFill>
                        <a:effectLst/>
                        <a:latin typeface="宋体" panose="02010600030101010101" pitchFamily="2" charset="-122"/>
                        <a:ea typeface="宋体" panose="02010600030101010101" pitchFamily="2"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100" u="none" strike="noStrike">
                          <a:effectLst/>
                        </a:rPr>
                        <a:t>3</a:t>
                      </a:r>
                      <a:endParaRPr lang="en-US" altLang="zh-CN" sz="1100" b="0" i="0" u="none" strike="noStrike">
                        <a:solidFill>
                          <a:srgbClr val="3F3F76"/>
                        </a:solidFill>
                        <a:effectLst/>
                        <a:latin typeface="宋体" panose="02010600030101010101" pitchFamily="2" charset="-122"/>
                        <a:ea typeface="宋体" panose="02010600030101010101" pitchFamily="2"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100" u="none" strike="noStrike">
                          <a:effectLst/>
                        </a:rPr>
                        <a:t>6</a:t>
                      </a:r>
                      <a:endParaRPr lang="en-US" altLang="zh-CN" sz="1100" b="0" i="0" u="none" strike="noStrike">
                        <a:solidFill>
                          <a:srgbClr val="3F3F76"/>
                        </a:solidFill>
                        <a:effectLst/>
                        <a:latin typeface="宋体" panose="02010600030101010101" pitchFamily="2" charset="-122"/>
                        <a:ea typeface="宋体" panose="02010600030101010101" pitchFamily="2"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100" u="none" strike="noStrike" dirty="0">
                          <a:effectLst/>
                        </a:rPr>
                        <a:t>1100</a:t>
                      </a:r>
                      <a:endParaRPr lang="en-US" altLang="zh-CN" sz="1100" b="0" i="0" u="none" strike="noStrike" dirty="0">
                        <a:solidFill>
                          <a:srgbClr val="3F3F76"/>
                        </a:solidFill>
                        <a:effectLst/>
                        <a:latin typeface="宋体" panose="02010600030101010101" pitchFamily="2" charset="-122"/>
                        <a:ea typeface="宋体" panose="02010600030101010101" pitchFamily="2"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100" u="none" strike="noStrike">
                          <a:effectLst/>
                        </a:rPr>
                        <a:t>137</a:t>
                      </a:r>
                      <a:endParaRPr lang="en-US" altLang="zh-CN" sz="1100" b="0" i="0" u="none" strike="noStrike">
                        <a:solidFill>
                          <a:srgbClr val="3F3F76"/>
                        </a:solidFill>
                        <a:effectLst/>
                        <a:latin typeface="宋体" panose="02010600030101010101" pitchFamily="2" charset="-122"/>
                        <a:ea typeface="宋体" panose="02010600030101010101" pitchFamily="2"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100" u="none" strike="noStrike" dirty="0">
                          <a:effectLst/>
                        </a:rPr>
                        <a:t>57.97</a:t>
                      </a:r>
                      <a:endParaRPr lang="en-US" altLang="zh-CN" sz="1100" b="1" i="0" u="none" strike="noStrike" dirty="0">
                        <a:solidFill>
                          <a:srgbClr val="FA7D00"/>
                        </a:solidFill>
                        <a:effectLst/>
                        <a:latin typeface="宋体" panose="02010600030101010101" pitchFamily="2" charset="-122"/>
                        <a:ea typeface="宋体" panose="02010600030101010101" pitchFamily="2"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fontAlgn="ctr"/>
                      <a:r>
                        <a:rPr lang="en-US" altLang="zh-CN" sz="1100" u="none" strike="noStrike">
                          <a:effectLst/>
                        </a:rPr>
                        <a:t>42.03</a:t>
                      </a:r>
                      <a:endParaRPr lang="en-US" altLang="zh-CN" sz="1100" b="1" i="0" u="none" strike="noStrike">
                        <a:solidFill>
                          <a:srgbClr val="FA7D00"/>
                        </a:solidFill>
                        <a:effectLst/>
                        <a:latin typeface="宋体" panose="02010600030101010101" pitchFamily="2" charset="-122"/>
                        <a:ea typeface="宋体" panose="02010600030101010101" pitchFamily="2"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fontAlgn="ctr"/>
                      <a:r>
                        <a:rPr lang="en-US" altLang="zh-CN" sz="1100" u="none" strike="noStrike" dirty="0">
                          <a:effectLst/>
                        </a:rPr>
                        <a:t>-0.15</a:t>
                      </a:r>
                      <a:endParaRPr lang="en-US" altLang="zh-CN" sz="1100" b="0" i="0" u="none" strike="noStrike" dirty="0">
                        <a:solidFill>
                          <a:srgbClr val="3F3F76"/>
                        </a:solidFill>
                        <a:effectLst/>
                        <a:latin typeface="宋体" panose="02010600030101010101" pitchFamily="2" charset="-122"/>
                        <a:ea typeface="宋体" panose="02010600030101010101" pitchFamily="2"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67880">
                <a:tc>
                  <a:txBody>
                    <a:bodyPr/>
                    <a:lstStyle/>
                    <a:p>
                      <a:pPr algn="ctr" fontAlgn="b"/>
                      <a:r>
                        <a:rPr lang="en-US" altLang="zh-CN" sz="1100" u="none" strike="noStrike" dirty="0">
                          <a:effectLst/>
                        </a:rPr>
                        <a:t>66</a:t>
                      </a:r>
                      <a:endParaRPr lang="en-US" altLang="zh-CN" sz="1100" b="0" i="0" u="none" strike="noStrike" dirty="0">
                        <a:solidFill>
                          <a:srgbClr val="3F3F76"/>
                        </a:solidFill>
                        <a:effectLst/>
                        <a:latin typeface="宋体" panose="02010600030101010101" pitchFamily="2" charset="-122"/>
                        <a:ea typeface="宋体" panose="02010600030101010101" pitchFamily="2" charset="-122"/>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100" u="none" strike="noStrike">
                          <a:effectLst/>
                        </a:rPr>
                        <a:t>4.9</a:t>
                      </a:r>
                      <a:endParaRPr lang="en-US" altLang="zh-CN" sz="1100" b="0" i="0" u="none" strike="noStrike">
                        <a:solidFill>
                          <a:srgbClr val="3F3F76"/>
                        </a:solidFill>
                        <a:effectLst/>
                        <a:latin typeface="宋体" panose="02010600030101010101" pitchFamily="2" charset="-122"/>
                        <a:ea typeface="宋体" panose="02010600030101010101" pitchFamily="2"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100" u="none" strike="noStrike">
                          <a:effectLst/>
                        </a:rPr>
                        <a:t>5.9</a:t>
                      </a:r>
                      <a:endParaRPr lang="en-US" altLang="zh-CN" sz="1100" b="0" i="0" u="none" strike="noStrike">
                        <a:solidFill>
                          <a:srgbClr val="3F3F76"/>
                        </a:solidFill>
                        <a:effectLst/>
                        <a:latin typeface="宋体" panose="02010600030101010101" pitchFamily="2" charset="-122"/>
                        <a:ea typeface="宋体" panose="02010600030101010101" pitchFamily="2"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100" u="none" strike="noStrike">
                          <a:effectLst/>
                        </a:rPr>
                        <a:t>5.9</a:t>
                      </a:r>
                      <a:endParaRPr lang="en-US" altLang="zh-CN" sz="1100" b="0" i="0" u="none" strike="noStrike">
                        <a:solidFill>
                          <a:srgbClr val="3F3F76"/>
                        </a:solidFill>
                        <a:effectLst/>
                        <a:latin typeface="宋体" panose="02010600030101010101" pitchFamily="2" charset="-122"/>
                        <a:ea typeface="宋体" panose="02010600030101010101" pitchFamily="2"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100" u="none" strike="noStrike">
                          <a:effectLst/>
                        </a:rPr>
                        <a:t>5.9</a:t>
                      </a:r>
                      <a:endParaRPr lang="en-US" altLang="zh-CN" sz="1100" b="0" i="0" u="none" strike="noStrike">
                        <a:solidFill>
                          <a:srgbClr val="3F3F76"/>
                        </a:solidFill>
                        <a:effectLst/>
                        <a:latin typeface="宋体" panose="02010600030101010101" pitchFamily="2" charset="-122"/>
                        <a:ea typeface="宋体" panose="02010600030101010101" pitchFamily="2"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100" u="none" strike="noStrike">
                          <a:effectLst/>
                        </a:rPr>
                        <a:t>2.9</a:t>
                      </a:r>
                      <a:endParaRPr lang="en-US" altLang="zh-CN" sz="1100" b="0" i="0" u="none" strike="noStrike">
                        <a:solidFill>
                          <a:srgbClr val="3F3F76"/>
                        </a:solidFill>
                        <a:effectLst/>
                        <a:latin typeface="宋体" panose="02010600030101010101" pitchFamily="2" charset="-122"/>
                        <a:ea typeface="宋体" panose="02010600030101010101" pitchFamily="2"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100" u="none" strike="noStrike">
                          <a:effectLst/>
                        </a:rPr>
                        <a:t>2.9</a:t>
                      </a:r>
                      <a:endParaRPr lang="en-US" altLang="zh-CN" sz="1100" b="0" i="0" u="none" strike="noStrike">
                        <a:solidFill>
                          <a:srgbClr val="3F3F76"/>
                        </a:solidFill>
                        <a:effectLst/>
                        <a:latin typeface="宋体" panose="02010600030101010101" pitchFamily="2" charset="-122"/>
                        <a:ea typeface="宋体" panose="02010600030101010101" pitchFamily="2"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100" u="none" strike="noStrike">
                          <a:effectLst/>
                        </a:rPr>
                        <a:t>5.6</a:t>
                      </a:r>
                      <a:endParaRPr lang="en-US" altLang="zh-CN" sz="1100" b="0" i="0" u="none" strike="noStrike">
                        <a:solidFill>
                          <a:srgbClr val="3F3F76"/>
                        </a:solidFill>
                        <a:effectLst/>
                        <a:latin typeface="宋体" panose="02010600030101010101" pitchFamily="2" charset="-122"/>
                        <a:ea typeface="宋体" panose="02010600030101010101" pitchFamily="2"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100" u="none" strike="noStrike" dirty="0">
                          <a:effectLst/>
                        </a:rPr>
                        <a:t>1100</a:t>
                      </a:r>
                      <a:endParaRPr lang="en-US" altLang="zh-CN" sz="1100" b="0" i="0" u="none" strike="noStrike" dirty="0">
                        <a:solidFill>
                          <a:srgbClr val="3F3F76"/>
                        </a:solidFill>
                        <a:effectLst/>
                        <a:latin typeface="宋体" panose="02010600030101010101" pitchFamily="2" charset="-122"/>
                        <a:ea typeface="宋体" panose="02010600030101010101" pitchFamily="2"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100" u="none" strike="noStrike" dirty="0">
                          <a:effectLst/>
                        </a:rPr>
                        <a:t>137</a:t>
                      </a:r>
                      <a:endParaRPr lang="en-US" altLang="zh-CN" sz="1100" b="0" i="0" u="none" strike="noStrike" dirty="0">
                        <a:solidFill>
                          <a:srgbClr val="3F3F76"/>
                        </a:solidFill>
                        <a:effectLst/>
                        <a:latin typeface="宋体" panose="02010600030101010101" pitchFamily="2" charset="-122"/>
                        <a:ea typeface="宋体" panose="02010600030101010101" pitchFamily="2"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100" u="none" strike="noStrike">
                          <a:effectLst/>
                        </a:rPr>
                        <a:t>49.29</a:t>
                      </a:r>
                      <a:endParaRPr lang="en-US" altLang="zh-CN" sz="1100" b="1" i="0" u="none" strike="noStrike">
                        <a:solidFill>
                          <a:srgbClr val="FA7D00"/>
                        </a:solidFill>
                        <a:effectLst/>
                        <a:latin typeface="宋体" panose="02010600030101010101" pitchFamily="2" charset="-122"/>
                        <a:ea typeface="宋体" panose="02010600030101010101" pitchFamily="2"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fontAlgn="ctr"/>
                      <a:r>
                        <a:rPr lang="en-US" altLang="zh-CN" sz="1100" u="none" strike="noStrike" dirty="0">
                          <a:effectLst/>
                        </a:rPr>
                        <a:t>50.72</a:t>
                      </a:r>
                      <a:endParaRPr lang="en-US" altLang="zh-CN" sz="1100" b="1" i="0" u="none" strike="noStrike" dirty="0">
                        <a:solidFill>
                          <a:srgbClr val="FA7D00"/>
                        </a:solidFill>
                        <a:effectLst/>
                        <a:latin typeface="宋体" panose="02010600030101010101" pitchFamily="2" charset="-122"/>
                        <a:ea typeface="宋体" panose="02010600030101010101" pitchFamily="2"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fontAlgn="ctr"/>
                      <a:r>
                        <a:rPr lang="en-US" altLang="zh-CN" sz="1100" u="none" strike="noStrike">
                          <a:effectLst/>
                        </a:rPr>
                        <a:t>-0.2</a:t>
                      </a:r>
                      <a:endParaRPr lang="en-US" altLang="zh-CN" sz="1100" b="0" i="0" u="none" strike="noStrike">
                        <a:solidFill>
                          <a:srgbClr val="3F3F76"/>
                        </a:solidFill>
                        <a:effectLst/>
                        <a:latin typeface="宋体" panose="02010600030101010101" pitchFamily="2" charset="-122"/>
                        <a:ea typeface="宋体" panose="02010600030101010101" pitchFamily="2"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67880">
                <a:tc>
                  <a:txBody>
                    <a:bodyPr/>
                    <a:lstStyle/>
                    <a:p>
                      <a:pPr algn="ctr" fontAlgn="b"/>
                      <a:r>
                        <a:rPr lang="en-US" altLang="zh-CN" sz="1100" u="none" strike="noStrike" dirty="0">
                          <a:effectLst/>
                        </a:rPr>
                        <a:t>66.4</a:t>
                      </a:r>
                      <a:endParaRPr lang="en-US" altLang="zh-CN" sz="1100" b="0" i="0" u="none" strike="noStrike" dirty="0">
                        <a:solidFill>
                          <a:srgbClr val="3F3F76"/>
                        </a:solidFill>
                        <a:effectLst/>
                        <a:latin typeface="宋体" panose="02010600030101010101" pitchFamily="2" charset="-122"/>
                        <a:ea typeface="宋体" panose="02010600030101010101" pitchFamily="2" charset="-122"/>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100" u="none" strike="noStrike">
                          <a:effectLst/>
                        </a:rPr>
                        <a:t>4.9</a:t>
                      </a:r>
                      <a:endParaRPr lang="en-US" altLang="zh-CN" sz="1100" b="0" i="0" u="none" strike="noStrike">
                        <a:solidFill>
                          <a:srgbClr val="3F3F76"/>
                        </a:solidFill>
                        <a:effectLst/>
                        <a:latin typeface="宋体" panose="02010600030101010101" pitchFamily="2" charset="-122"/>
                        <a:ea typeface="宋体" panose="02010600030101010101" pitchFamily="2"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100" u="none" strike="noStrike">
                          <a:effectLst/>
                        </a:rPr>
                        <a:t>5.8</a:t>
                      </a:r>
                      <a:endParaRPr lang="en-US" altLang="zh-CN" sz="1100" b="0" i="0" u="none" strike="noStrike">
                        <a:solidFill>
                          <a:srgbClr val="3F3F76"/>
                        </a:solidFill>
                        <a:effectLst/>
                        <a:latin typeface="宋体" panose="02010600030101010101" pitchFamily="2" charset="-122"/>
                        <a:ea typeface="宋体" panose="02010600030101010101" pitchFamily="2"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100" u="none" strike="noStrike">
                          <a:effectLst/>
                        </a:rPr>
                        <a:t>5.8</a:t>
                      </a:r>
                      <a:endParaRPr lang="en-US" altLang="zh-CN" sz="1100" b="0" i="0" u="none" strike="noStrike">
                        <a:solidFill>
                          <a:srgbClr val="3F3F76"/>
                        </a:solidFill>
                        <a:effectLst/>
                        <a:latin typeface="宋体" panose="02010600030101010101" pitchFamily="2" charset="-122"/>
                        <a:ea typeface="宋体" panose="02010600030101010101" pitchFamily="2"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100" u="none" strike="noStrike">
                          <a:effectLst/>
                        </a:rPr>
                        <a:t>5.8</a:t>
                      </a:r>
                      <a:endParaRPr lang="en-US" altLang="zh-CN" sz="1100" b="0" i="0" u="none" strike="noStrike">
                        <a:solidFill>
                          <a:srgbClr val="3F3F76"/>
                        </a:solidFill>
                        <a:effectLst/>
                        <a:latin typeface="宋体" panose="02010600030101010101" pitchFamily="2" charset="-122"/>
                        <a:ea typeface="宋体" panose="02010600030101010101" pitchFamily="2"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100" u="none" strike="noStrike" dirty="0">
                          <a:effectLst/>
                        </a:rPr>
                        <a:t>2.9</a:t>
                      </a:r>
                      <a:endParaRPr lang="en-US" altLang="zh-CN" sz="1100" b="0" i="0" u="none" strike="noStrike" dirty="0">
                        <a:solidFill>
                          <a:srgbClr val="3F3F76"/>
                        </a:solidFill>
                        <a:effectLst/>
                        <a:latin typeface="宋体" panose="02010600030101010101" pitchFamily="2" charset="-122"/>
                        <a:ea typeface="宋体" panose="02010600030101010101" pitchFamily="2"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100" u="none" strike="noStrike">
                          <a:effectLst/>
                        </a:rPr>
                        <a:t>2.9</a:t>
                      </a:r>
                      <a:endParaRPr lang="en-US" altLang="zh-CN" sz="1100" b="0" i="0" u="none" strike="noStrike">
                        <a:solidFill>
                          <a:srgbClr val="3F3F76"/>
                        </a:solidFill>
                        <a:effectLst/>
                        <a:latin typeface="宋体" panose="02010600030101010101" pitchFamily="2" charset="-122"/>
                        <a:ea typeface="宋体" panose="02010600030101010101" pitchFamily="2"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100" u="none" strike="noStrike">
                          <a:effectLst/>
                        </a:rPr>
                        <a:t>5.5</a:t>
                      </a:r>
                      <a:endParaRPr lang="en-US" altLang="zh-CN" sz="1100" b="0" i="0" u="none" strike="noStrike">
                        <a:solidFill>
                          <a:srgbClr val="3F3F76"/>
                        </a:solidFill>
                        <a:effectLst/>
                        <a:latin typeface="宋体" panose="02010600030101010101" pitchFamily="2" charset="-122"/>
                        <a:ea typeface="宋体" panose="02010600030101010101" pitchFamily="2"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100" u="none" strike="noStrike" dirty="0">
                          <a:effectLst/>
                        </a:rPr>
                        <a:t>1100</a:t>
                      </a:r>
                      <a:endParaRPr lang="en-US" altLang="zh-CN" sz="1100" b="0" i="0" u="none" strike="noStrike" dirty="0">
                        <a:solidFill>
                          <a:srgbClr val="3F3F76"/>
                        </a:solidFill>
                        <a:effectLst/>
                        <a:latin typeface="宋体" panose="02010600030101010101" pitchFamily="2" charset="-122"/>
                        <a:ea typeface="宋体" panose="02010600030101010101" pitchFamily="2"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100" u="none" strike="noStrike" dirty="0">
                          <a:effectLst/>
                        </a:rPr>
                        <a:t>137</a:t>
                      </a:r>
                      <a:endParaRPr lang="en-US" altLang="zh-CN" sz="1100" b="0" i="0" u="none" strike="noStrike" dirty="0">
                        <a:solidFill>
                          <a:srgbClr val="3F3F76"/>
                        </a:solidFill>
                        <a:effectLst/>
                        <a:latin typeface="宋体" panose="02010600030101010101" pitchFamily="2" charset="-122"/>
                        <a:ea typeface="宋体" panose="02010600030101010101" pitchFamily="2"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100" u="none" strike="noStrike">
                          <a:effectLst/>
                        </a:rPr>
                        <a:t>51.84</a:t>
                      </a:r>
                      <a:endParaRPr lang="en-US" altLang="zh-CN" sz="1100" b="1" i="0" u="none" strike="noStrike">
                        <a:solidFill>
                          <a:srgbClr val="FA7D00"/>
                        </a:solidFill>
                        <a:effectLst/>
                        <a:latin typeface="宋体" panose="02010600030101010101" pitchFamily="2" charset="-122"/>
                        <a:ea typeface="宋体" panose="02010600030101010101" pitchFamily="2"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fontAlgn="ctr"/>
                      <a:r>
                        <a:rPr lang="en-US" altLang="zh-CN" sz="1100" u="none" strike="noStrike">
                          <a:effectLst/>
                        </a:rPr>
                        <a:t>48.16</a:t>
                      </a:r>
                      <a:endParaRPr lang="en-US" altLang="zh-CN" sz="1100" b="1" i="0" u="none" strike="noStrike">
                        <a:solidFill>
                          <a:srgbClr val="FA7D00"/>
                        </a:solidFill>
                        <a:effectLst/>
                        <a:latin typeface="宋体" panose="02010600030101010101" pitchFamily="2" charset="-122"/>
                        <a:ea typeface="宋体" panose="02010600030101010101" pitchFamily="2"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fontAlgn="ctr"/>
                      <a:r>
                        <a:rPr lang="en-US" altLang="zh-CN" sz="1100" u="none" strike="noStrike">
                          <a:effectLst/>
                        </a:rPr>
                        <a:t>-0.19</a:t>
                      </a:r>
                      <a:endParaRPr lang="en-US" altLang="zh-CN" sz="1100" b="0" i="0" u="none" strike="noStrike">
                        <a:solidFill>
                          <a:srgbClr val="3F3F76"/>
                        </a:solidFill>
                        <a:effectLst/>
                        <a:latin typeface="宋体" panose="02010600030101010101" pitchFamily="2" charset="-122"/>
                        <a:ea typeface="宋体" panose="02010600030101010101" pitchFamily="2"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67880">
                <a:tc>
                  <a:txBody>
                    <a:bodyPr/>
                    <a:lstStyle/>
                    <a:p>
                      <a:pPr algn="ctr" fontAlgn="b"/>
                      <a:r>
                        <a:rPr lang="en-US" altLang="zh-CN" sz="1100" u="none" strike="noStrike" dirty="0">
                          <a:effectLst/>
                        </a:rPr>
                        <a:t>67.3</a:t>
                      </a:r>
                      <a:endParaRPr lang="en-US" altLang="zh-CN" sz="1100" b="0" i="0" u="none" strike="noStrike" dirty="0">
                        <a:solidFill>
                          <a:srgbClr val="3F3F76"/>
                        </a:solidFill>
                        <a:effectLst/>
                        <a:latin typeface="宋体" panose="02010600030101010101" pitchFamily="2" charset="-122"/>
                        <a:ea typeface="宋体" panose="02010600030101010101" pitchFamily="2" charset="-122"/>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100" u="none" strike="noStrike">
                          <a:effectLst/>
                        </a:rPr>
                        <a:t>4.7</a:t>
                      </a:r>
                      <a:endParaRPr lang="en-US" altLang="zh-CN" sz="1100" b="0" i="0" u="none" strike="noStrike">
                        <a:solidFill>
                          <a:srgbClr val="3F3F76"/>
                        </a:solidFill>
                        <a:effectLst/>
                        <a:latin typeface="宋体" panose="02010600030101010101" pitchFamily="2" charset="-122"/>
                        <a:ea typeface="宋体" panose="02010600030101010101" pitchFamily="2"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100" u="none" strike="noStrike">
                          <a:effectLst/>
                        </a:rPr>
                        <a:t>5.6</a:t>
                      </a:r>
                      <a:endParaRPr lang="en-US" altLang="zh-CN" sz="1100" b="0" i="0" u="none" strike="noStrike">
                        <a:solidFill>
                          <a:srgbClr val="3F3F76"/>
                        </a:solidFill>
                        <a:effectLst/>
                        <a:latin typeface="宋体" panose="02010600030101010101" pitchFamily="2" charset="-122"/>
                        <a:ea typeface="宋体" panose="02010600030101010101" pitchFamily="2"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100" u="none" strike="noStrike">
                          <a:effectLst/>
                        </a:rPr>
                        <a:t>5.6</a:t>
                      </a:r>
                      <a:endParaRPr lang="en-US" altLang="zh-CN" sz="1100" b="0" i="0" u="none" strike="noStrike">
                        <a:solidFill>
                          <a:srgbClr val="3F3F76"/>
                        </a:solidFill>
                        <a:effectLst/>
                        <a:latin typeface="宋体" panose="02010600030101010101" pitchFamily="2" charset="-122"/>
                        <a:ea typeface="宋体" panose="02010600030101010101" pitchFamily="2"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100" u="none" strike="noStrike">
                          <a:effectLst/>
                        </a:rPr>
                        <a:t>5.6</a:t>
                      </a:r>
                      <a:endParaRPr lang="en-US" altLang="zh-CN" sz="1100" b="0" i="0" u="none" strike="noStrike">
                        <a:solidFill>
                          <a:srgbClr val="3F3F76"/>
                        </a:solidFill>
                        <a:effectLst/>
                        <a:latin typeface="宋体" panose="02010600030101010101" pitchFamily="2" charset="-122"/>
                        <a:ea typeface="宋体" panose="02010600030101010101" pitchFamily="2"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100" u="none" strike="noStrike">
                          <a:effectLst/>
                        </a:rPr>
                        <a:t>2.8</a:t>
                      </a:r>
                      <a:endParaRPr lang="en-US" altLang="zh-CN" sz="1100" b="0" i="0" u="none" strike="noStrike">
                        <a:solidFill>
                          <a:srgbClr val="3F3F76"/>
                        </a:solidFill>
                        <a:effectLst/>
                        <a:latin typeface="宋体" panose="02010600030101010101" pitchFamily="2" charset="-122"/>
                        <a:ea typeface="宋体" panose="02010600030101010101" pitchFamily="2"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100" u="none" strike="noStrike">
                          <a:effectLst/>
                        </a:rPr>
                        <a:t>2.8</a:t>
                      </a:r>
                      <a:endParaRPr lang="en-US" altLang="zh-CN" sz="1100" b="0" i="0" u="none" strike="noStrike">
                        <a:solidFill>
                          <a:srgbClr val="3F3F76"/>
                        </a:solidFill>
                        <a:effectLst/>
                        <a:latin typeface="宋体" panose="02010600030101010101" pitchFamily="2" charset="-122"/>
                        <a:ea typeface="宋体" panose="02010600030101010101" pitchFamily="2"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100" u="none" strike="noStrike">
                          <a:effectLst/>
                        </a:rPr>
                        <a:t>5.6</a:t>
                      </a:r>
                      <a:endParaRPr lang="en-US" altLang="zh-CN" sz="1100" b="0" i="0" u="none" strike="noStrike">
                        <a:solidFill>
                          <a:srgbClr val="3F3F76"/>
                        </a:solidFill>
                        <a:effectLst/>
                        <a:latin typeface="宋体" panose="02010600030101010101" pitchFamily="2" charset="-122"/>
                        <a:ea typeface="宋体" panose="02010600030101010101" pitchFamily="2"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100" u="none" strike="noStrike" dirty="0">
                          <a:effectLst/>
                        </a:rPr>
                        <a:t>1100</a:t>
                      </a:r>
                      <a:endParaRPr lang="en-US" altLang="zh-CN" sz="1100" b="0" i="0" u="none" strike="noStrike" dirty="0">
                        <a:solidFill>
                          <a:srgbClr val="3F3F76"/>
                        </a:solidFill>
                        <a:effectLst/>
                        <a:latin typeface="宋体" panose="02010600030101010101" pitchFamily="2" charset="-122"/>
                        <a:ea typeface="宋体" panose="02010600030101010101" pitchFamily="2"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100" u="none" strike="noStrike" dirty="0">
                          <a:effectLst/>
                        </a:rPr>
                        <a:t>137</a:t>
                      </a:r>
                      <a:endParaRPr lang="en-US" altLang="zh-CN" sz="1100" b="0" i="0" u="none" strike="noStrike" dirty="0">
                        <a:solidFill>
                          <a:srgbClr val="3F3F76"/>
                        </a:solidFill>
                        <a:effectLst/>
                        <a:latin typeface="宋体" panose="02010600030101010101" pitchFamily="2" charset="-122"/>
                        <a:ea typeface="宋体" panose="02010600030101010101" pitchFamily="2"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100" u="none" strike="noStrike">
                          <a:effectLst/>
                        </a:rPr>
                        <a:t>56.28</a:t>
                      </a:r>
                      <a:endParaRPr lang="en-US" altLang="zh-CN" sz="1100" b="1" i="0" u="none" strike="noStrike">
                        <a:solidFill>
                          <a:srgbClr val="FA7D00"/>
                        </a:solidFill>
                        <a:effectLst/>
                        <a:latin typeface="宋体" panose="02010600030101010101" pitchFamily="2" charset="-122"/>
                        <a:ea typeface="宋体" panose="02010600030101010101" pitchFamily="2"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fontAlgn="ctr"/>
                      <a:r>
                        <a:rPr lang="en-US" altLang="zh-CN" sz="1100" u="none" strike="noStrike">
                          <a:effectLst/>
                        </a:rPr>
                        <a:t>43.72</a:t>
                      </a:r>
                      <a:endParaRPr lang="en-US" altLang="zh-CN" sz="1100" b="1" i="0" u="none" strike="noStrike">
                        <a:solidFill>
                          <a:srgbClr val="FA7D00"/>
                        </a:solidFill>
                        <a:effectLst/>
                        <a:latin typeface="宋体" panose="02010600030101010101" pitchFamily="2" charset="-122"/>
                        <a:ea typeface="宋体" panose="02010600030101010101" pitchFamily="2"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fontAlgn="ctr"/>
                      <a:r>
                        <a:rPr lang="en-US" altLang="zh-CN" sz="1100" u="none" strike="noStrike">
                          <a:effectLst/>
                        </a:rPr>
                        <a:t>-0.09</a:t>
                      </a:r>
                      <a:endParaRPr lang="en-US" altLang="zh-CN" sz="1100" b="0" i="0" u="none" strike="noStrike">
                        <a:solidFill>
                          <a:srgbClr val="3F3F76"/>
                        </a:solidFill>
                        <a:effectLst/>
                        <a:latin typeface="宋体" panose="02010600030101010101" pitchFamily="2" charset="-122"/>
                        <a:ea typeface="宋体" panose="02010600030101010101" pitchFamily="2"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67880">
                <a:tc>
                  <a:txBody>
                    <a:bodyPr/>
                    <a:lstStyle/>
                    <a:p>
                      <a:pPr algn="ctr" fontAlgn="b"/>
                      <a:r>
                        <a:rPr lang="en-US" altLang="zh-CN" sz="1100" u="none" strike="noStrike" dirty="0">
                          <a:effectLst/>
                        </a:rPr>
                        <a:t>65</a:t>
                      </a:r>
                      <a:endParaRPr lang="en-US" altLang="zh-CN" sz="1100" b="0" i="0" u="none" strike="noStrike" dirty="0">
                        <a:solidFill>
                          <a:srgbClr val="3F3F76"/>
                        </a:solidFill>
                        <a:effectLst/>
                        <a:latin typeface="宋体" panose="02010600030101010101" pitchFamily="2" charset="-122"/>
                        <a:ea typeface="宋体" panose="02010600030101010101" pitchFamily="2" charset="-122"/>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100" u="none" strike="noStrike">
                          <a:effectLst/>
                        </a:rPr>
                        <a:t>4.7</a:t>
                      </a:r>
                      <a:endParaRPr lang="en-US" altLang="zh-CN" sz="1100" b="0" i="0" u="none" strike="noStrike">
                        <a:solidFill>
                          <a:srgbClr val="3F3F76"/>
                        </a:solidFill>
                        <a:effectLst/>
                        <a:latin typeface="宋体" panose="02010600030101010101" pitchFamily="2" charset="-122"/>
                        <a:ea typeface="宋体" panose="02010600030101010101" pitchFamily="2"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100" u="none" strike="noStrike">
                          <a:effectLst/>
                        </a:rPr>
                        <a:t>5.6</a:t>
                      </a:r>
                      <a:endParaRPr lang="en-US" altLang="zh-CN" sz="1100" b="0" i="0" u="none" strike="noStrike">
                        <a:solidFill>
                          <a:srgbClr val="3F3F76"/>
                        </a:solidFill>
                        <a:effectLst/>
                        <a:latin typeface="宋体" panose="02010600030101010101" pitchFamily="2" charset="-122"/>
                        <a:ea typeface="宋体" panose="02010600030101010101" pitchFamily="2"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100" u="none" strike="noStrike">
                          <a:effectLst/>
                        </a:rPr>
                        <a:t>5.6</a:t>
                      </a:r>
                      <a:endParaRPr lang="en-US" altLang="zh-CN" sz="1100" b="0" i="0" u="none" strike="noStrike">
                        <a:solidFill>
                          <a:srgbClr val="3F3F76"/>
                        </a:solidFill>
                        <a:effectLst/>
                        <a:latin typeface="宋体" panose="02010600030101010101" pitchFamily="2" charset="-122"/>
                        <a:ea typeface="宋体" panose="02010600030101010101" pitchFamily="2"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100" u="none" strike="noStrike">
                          <a:effectLst/>
                        </a:rPr>
                        <a:t>5.6</a:t>
                      </a:r>
                      <a:endParaRPr lang="en-US" altLang="zh-CN" sz="1100" b="0" i="0" u="none" strike="noStrike">
                        <a:solidFill>
                          <a:srgbClr val="3F3F76"/>
                        </a:solidFill>
                        <a:effectLst/>
                        <a:latin typeface="宋体" panose="02010600030101010101" pitchFamily="2" charset="-122"/>
                        <a:ea typeface="宋体" panose="02010600030101010101" pitchFamily="2"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100" u="none" strike="noStrike">
                          <a:effectLst/>
                        </a:rPr>
                        <a:t>2.8</a:t>
                      </a:r>
                      <a:endParaRPr lang="en-US" altLang="zh-CN" sz="1100" b="0" i="0" u="none" strike="noStrike">
                        <a:solidFill>
                          <a:srgbClr val="3F3F76"/>
                        </a:solidFill>
                        <a:effectLst/>
                        <a:latin typeface="宋体" panose="02010600030101010101" pitchFamily="2" charset="-122"/>
                        <a:ea typeface="宋体" panose="02010600030101010101" pitchFamily="2"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100" u="none" strike="noStrike">
                          <a:effectLst/>
                        </a:rPr>
                        <a:t>2.8</a:t>
                      </a:r>
                      <a:endParaRPr lang="en-US" altLang="zh-CN" sz="1100" b="0" i="0" u="none" strike="noStrike">
                        <a:solidFill>
                          <a:srgbClr val="3F3F76"/>
                        </a:solidFill>
                        <a:effectLst/>
                        <a:latin typeface="宋体" panose="02010600030101010101" pitchFamily="2" charset="-122"/>
                        <a:ea typeface="宋体" panose="02010600030101010101" pitchFamily="2"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100" u="none" strike="noStrike">
                          <a:effectLst/>
                        </a:rPr>
                        <a:t>7.9</a:t>
                      </a:r>
                      <a:endParaRPr lang="en-US" altLang="zh-CN" sz="1100" b="0" i="0" u="none" strike="noStrike">
                        <a:solidFill>
                          <a:srgbClr val="3F3F76"/>
                        </a:solidFill>
                        <a:effectLst/>
                        <a:latin typeface="宋体" panose="02010600030101010101" pitchFamily="2" charset="-122"/>
                        <a:ea typeface="宋体" panose="02010600030101010101" pitchFamily="2"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100" u="none" strike="noStrike" dirty="0">
                          <a:effectLst/>
                        </a:rPr>
                        <a:t>1100</a:t>
                      </a:r>
                      <a:endParaRPr lang="en-US" altLang="zh-CN" sz="1100" b="0" i="0" u="none" strike="noStrike" dirty="0">
                        <a:solidFill>
                          <a:srgbClr val="3F3F76"/>
                        </a:solidFill>
                        <a:effectLst/>
                        <a:latin typeface="宋体" panose="02010600030101010101" pitchFamily="2" charset="-122"/>
                        <a:ea typeface="宋体" panose="02010600030101010101" pitchFamily="2"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100" u="none" strike="noStrike" dirty="0">
                          <a:effectLst/>
                        </a:rPr>
                        <a:t>137</a:t>
                      </a:r>
                      <a:endParaRPr lang="en-US" altLang="zh-CN" sz="1100" b="0" i="0" u="none" strike="noStrike" dirty="0">
                        <a:solidFill>
                          <a:srgbClr val="3F3F76"/>
                        </a:solidFill>
                        <a:effectLst/>
                        <a:latin typeface="宋体" panose="02010600030101010101" pitchFamily="2" charset="-122"/>
                        <a:ea typeface="宋体" panose="02010600030101010101" pitchFamily="2"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100" u="none" strike="noStrike">
                          <a:effectLst/>
                        </a:rPr>
                        <a:t>53.02</a:t>
                      </a:r>
                      <a:endParaRPr lang="en-US" altLang="zh-CN" sz="1100" b="1" i="0" u="none" strike="noStrike">
                        <a:solidFill>
                          <a:srgbClr val="FA7D00"/>
                        </a:solidFill>
                        <a:effectLst/>
                        <a:latin typeface="宋体" panose="02010600030101010101" pitchFamily="2" charset="-122"/>
                        <a:ea typeface="宋体" panose="02010600030101010101" pitchFamily="2"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fontAlgn="ctr"/>
                      <a:r>
                        <a:rPr lang="en-US" altLang="zh-CN" sz="1100" u="none" strike="noStrike">
                          <a:effectLst/>
                        </a:rPr>
                        <a:t>46.98</a:t>
                      </a:r>
                      <a:endParaRPr lang="en-US" altLang="zh-CN" sz="1100" b="1" i="0" u="none" strike="noStrike">
                        <a:solidFill>
                          <a:srgbClr val="FA7D00"/>
                        </a:solidFill>
                        <a:effectLst/>
                        <a:latin typeface="宋体" panose="02010600030101010101" pitchFamily="2" charset="-122"/>
                        <a:ea typeface="宋体" panose="02010600030101010101" pitchFamily="2"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fontAlgn="ctr"/>
                      <a:r>
                        <a:rPr lang="en-US" altLang="zh-CN" sz="1100" u="none" strike="noStrike">
                          <a:effectLst/>
                        </a:rPr>
                        <a:t>-0.04</a:t>
                      </a:r>
                      <a:endParaRPr lang="en-US" altLang="zh-CN" sz="1100" b="0" i="0" u="none" strike="noStrike">
                        <a:solidFill>
                          <a:srgbClr val="3F3F76"/>
                        </a:solidFill>
                        <a:effectLst/>
                        <a:latin typeface="宋体" panose="02010600030101010101" pitchFamily="2" charset="-122"/>
                        <a:ea typeface="宋体" panose="02010600030101010101" pitchFamily="2"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67880">
                <a:tc>
                  <a:txBody>
                    <a:bodyPr/>
                    <a:lstStyle/>
                    <a:p>
                      <a:pPr algn="ctr" fontAlgn="b"/>
                      <a:r>
                        <a:rPr lang="en-US" altLang="zh-CN" sz="1100" u="none" strike="noStrike" dirty="0">
                          <a:effectLst/>
                        </a:rPr>
                        <a:t>65.1</a:t>
                      </a:r>
                      <a:endParaRPr lang="en-US" altLang="zh-CN" sz="1100" b="0" i="0" u="none" strike="noStrike" dirty="0">
                        <a:solidFill>
                          <a:srgbClr val="3F3F76"/>
                        </a:solidFill>
                        <a:effectLst/>
                        <a:latin typeface="宋体" panose="02010600030101010101" pitchFamily="2" charset="-122"/>
                        <a:ea typeface="宋体" panose="02010600030101010101" pitchFamily="2" charset="-122"/>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100" u="none" strike="noStrike">
                          <a:effectLst/>
                        </a:rPr>
                        <a:t>6.9</a:t>
                      </a:r>
                      <a:endParaRPr lang="en-US" altLang="zh-CN" sz="1100" b="0" i="0" u="none" strike="noStrike">
                        <a:solidFill>
                          <a:srgbClr val="3F3F76"/>
                        </a:solidFill>
                        <a:effectLst/>
                        <a:latin typeface="宋体" panose="02010600030101010101" pitchFamily="2" charset="-122"/>
                        <a:ea typeface="宋体" panose="02010600030101010101" pitchFamily="2"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100" u="none" strike="noStrike">
                          <a:effectLst/>
                        </a:rPr>
                        <a:t>5.6</a:t>
                      </a:r>
                      <a:endParaRPr lang="en-US" altLang="zh-CN" sz="1100" b="0" i="0" u="none" strike="noStrike">
                        <a:solidFill>
                          <a:srgbClr val="3F3F76"/>
                        </a:solidFill>
                        <a:effectLst/>
                        <a:latin typeface="宋体" panose="02010600030101010101" pitchFamily="2" charset="-122"/>
                        <a:ea typeface="宋体" panose="02010600030101010101" pitchFamily="2"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100" u="none" strike="noStrike">
                          <a:effectLst/>
                        </a:rPr>
                        <a:t>5.6</a:t>
                      </a:r>
                      <a:endParaRPr lang="en-US" altLang="zh-CN" sz="1100" b="0" i="0" u="none" strike="noStrike">
                        <a:solidFill>
                          <a:srgbClr val="3F3F76"/>
                        </a:solidFill>
                        <a:effectLst/>
                        <a:latin typeface="宋体" panose="02010600030101010101" pitchFamily="2" charset="-122"/>
                        <a:ea typeface="宋体" panose="02010600030101010101" pitchFamily="2"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100" u="none" strike="noStrike">
                          <a:effectLst/>
                        </a:rPr>
                        <a:t>5.6</a:t>
                      </a:r>
                      <a:endParaRPr lang="en-US" altLang="zh-CN" sz="1100" b="0" i="0" u="none" strike="noStrike">
                        <a:solidFill>
                          <a:srgbClr val="3F3F76"/>
                        </a:solidFill>
                        <a:effectLst/>
                        <a:latin typeface="宋体" panose="02010600030101010101" pitchFamily="2" charset="-122"/>
                        <a:ea typeface="宋体" panose="02010600030101010101" pitchFamily="2"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100" u="none" strike="noStrike">
                          <a:effectLst/>
                        </a:rPr>
                        <a:t>2.8</a:t>
                      </a:r>
                      <a:endParaRPr lang="en-US" altLang="zh-CN" sz="1100" b="0" i="0" u="none" strike="noStrike">
                        <a:solidFill>
                          <a:srgbClr val="3F3F76"/>
                        </a:solidFill>
                        <a:effectLst/>
                        <a:latin typeface="宋体" panose="02010600030101010101" pitchFamily="2" charset="-122"/>
                        <a:ea typeface="宋体" panose="02010600030101010101" pitchFamily="2"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100" u="none" strike="noStrike">
                          <a:effectLst/>
                        </a:rPr>
                        <a:t>2.8</a:t>
                      </a:r>
                      <a:endParaRPr lang="en-US" altLang="zh-CN" sz="1100" b="0" i="0" u="none" strike="noStrike">
                        <a:solidFill>
                          <a:srgbClr val="3F3F76"/>
                        </a:solidFill>
                        <a:effectLst/>
                        <a:latin typeface="宋体" panose="02010600030101010101" pitchFamily="2" charset="-122"/>
                        <a:ea typeface="宋体" panose="02010600030101010101" pitchFamily="2"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100" u="none" strike="noStrike">
                          <a:effectLst/>
                        </a:rPr>
                        <a:t>5.6</a:t>
                      </a:r>
                      <a:endParaRPr lang="en-US" altLang="zh-CN" sz="1100" b="0" i="0" u="none" strike="noStrike">
                        <a:solidFill>
                          <a:srgbClr val="3F3F76"/>
                        </a:solidFill>
                        <a:effectLst/>
                        <a:latin typeface="宋体" panose="02010600030101010101" pitchFamily="2" charset="-122"/>
                        <a:ea typeface="宋体" panose="02010600030101010101" pitchFamily="2"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100" u="none" strike="noStrike">
                          <a:effectLst/>
                        </a:rPr>
                        <a:t>1100</a:t>
                      </a:r>
                      <a:endParaRPr lang="en-US" altLang="zh-CN" sz="1100" b="0" i="0" u="none" strike="noStrike">
                        <a:solidFill>
                          <a:srgbClr val="3F3F76"/>
                        </a:solidFill>
                        <a:effectLst/>
                        <a:latin typeface="宋体" panose="02010600030101010101" pitchFamily="2" charset="-122"/>
                        <a:ea typeface="宋体" panose="02010600030101010101" pitchFamily="2"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100" u="none" strike="noStrike" dirty="0">
                          <a:effectLst/>
                        </a:rPr>
                        <a:t>137</a:t>
                      </a:r>
                      <a:endParaRPr lang="en-US" altLang="zh-CN" sz="1100" b="0" i="0" u="none" strike="noStrike" dirty="0">
                        <a:solidFill>
                          <a:srgbClr val="3F3F76"/>
                        </a:solidFill>
                        <a:effectLst/>
                        <a:latin typeface="宋体" panose="02010600030101010101" pitchFamily="2" charset="-122"/>
                        <a:ea typeface="宋体" panose="02010600030101010101" pitchFamily="2"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100" u="none" strike="noStrike">
                          <a:effectLst/>
                        </a:rPr>
                        <a:t>46.06</a:t>
                      </a:r>
                      <a:endParaRPr lang="en-US" altLang="zh-CN" sz="1100" b="1" i="0" u="none" strike="noStrike">
                        <a:solidFill>
                          <a:srgbClr val="FA7D00"/>
                        </a:solidFill>
                        <a:effectLst/>
                        <a:latin typeface="宋体" panose="02010600030101010101" pitchFamily="2" charset="-122"/>
                        <a:ea typeface="宋体" panose="02010600030101010101" pitchFamily="2"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fontAlgn="ctr"/>
                      <a:r>
                        <a:rPr lang="en-US" altLang="zh-CN" sz="1100" u="none" strike="noStrike" dirty="0">
                          <a:effectLst/>
                        </a:rPr>
                        <a:t>53.94</a:t>
                      </a:r>
                      <a:endParaRPr lang="en-US" altLang="zh-CN" sz="1100" b="1" i="0" u="none" strike="noStrike" dirty="0">
                        <a:solidFill>
                          <a:srgbClr val="FA7D00"/>
                        </a:solidFill>
                        <a:effectLst/>
                        <a:latin typeface="宋体" panose="02010600030101010101" pitchFamily="2" charset="-122"/>
                        <a:ea typeface="宋体" panose="02010600030101010101" pitchFamily="2"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fontAlgn="ctr"/>
                      <a:r>
                        <a:rPr lang="en-US" altLang="zh-CN" sz="1100" u="none" strike="noStrike">
                          <a:effectLst/>
                        </a:rPr>
                        <a:t>-0.27</a:t>
                      </a:r>
                      <a:endParaRPr lang="en-US" altLang="zh-CN" sz="1100" b="0" i="0" u="none" strike="noStrike">
                        <a:solidFill>
                          <a:srgbClr val="3F3F76"/>
                        </a:solidFill>
                        <a:effectLst/>
                        <a:latin typeface="宋体" panose="02010600030101010101" pitchFamily="2" charset="-122"/>
                        <a:ea typeface="宋体" panose="02010600030101010101" pitchFamily="2"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67880">
                <a:tc>
                  <a:txBody>
                    <a:bodyPr/>
                    <a:lstStyle/>
                    <a:p>
                      <a:pPr algn="ctr" fontAlgn="b"/>
                      <a:r>
                        <a:rPr lang="en-US" altLang="zh-CN" sz="1100" u="none" strike="noStrike" dirty="0">
                          <a:effectLst/>
                        </a:rPr>
                        <a:t>65.3</a:t>
                      </a:r>
                      <a:endParaRPr lang="en-US" altLang="zh-CN" sz="1100" b="0" i="0" u="none" strike="noStrike" dirty="0">
                        <a:solidFill>
                          <a:srgbClr val="3F3F76"/>
                        </a:solidFill>
                        <a:effectLst/>
                        <a:latin typeface="宋体" panose="02010600030101010101" pitchFamily="2" charset="-122"/>
                        <a:ea typeface="宋体" panose="02010600030101010101" pitchFamily="2" charset="-122"/>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100" u="none" strike="noStrike" dirty="0">
                          <a:effectLst/>
                        </a:rPr>
                        <a:t>4.9</a:t>
                      </a:r>
                      <a:endParaRPr lang="en-US" altLang="zh-CN" sz="1100" b="0" i="0" u="none" strike="noStrike" dirty="0">
                        <a:solidFill>
                          <a:srgbClr val="3F3F76"/>
                        </a:solidFill>
                        <a:effectLst/>
                        <a:latin typeface="宋体" panose="02010600030101010101" pitchFamily="2" charset="-122"/>
                        <a:ea typeface="宋体" panose="02010600030101010101" pitchFamily="2"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100" u="none" strike="noStrike" dirty="0">
                          <a:effectLst/>
                        </a:rPr>
                        <a:t>5.8</a:t>
                      </a:r>
                      <a:endParaRPr lang="en-US" altLang="zh-CN" sz="1100" b="0" i="0" u="none" strike="noStrike" dirty="0">
                        <a:solidFill>
                          <a:srgbClr val="3F3F76"/>
                        </a:solidFill>
                        <a:effectLst/>
                        <a:latin typeface="宋体" panose="02010600030101010101" pitchFamily="2" charset="-122"/>
                        <a:ea typeface="宋体" panose="02010600030101010101" pitchFamily="2"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100" u="none" strike="noStrike" dirty="0">
                          <a:effectLst/>
                        </a:rPr>
                        <a:t>5.8</a:t>
                      </a:r>
                      <a:endParaRPr lang="en-US" altLang="zh-CN" sz="1100" b="0" i="0" u="none" strike="noStrike" dirty="0">
                        <a:solidFill>
                          <a:srgbClr val="3F3F76"/>
                        </a:solidFill>
                        <a:effectLst/>
                        <a:latin typeface="宋体" panose="02010600030101010101" pitchFamily="2" charset="-122"/>
                        <a:ea typeface="宋体" panose="02010600030101010101" pitchFamily="2"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100" u="none" strike="noStrike" dirty="0">
                          <a:effectLst/>
                        </a:rPr>
                        <a:t>5.8</a:t>
                      </a:r>
                      <a:endParaRPr lang="en-US" altLang="zh-CN" sz="1100" b="0" i="0" u="none" strike="noStrike" dirty="0">
                        <a:solidFill>
                          <a:srgbClr val="3F3F76"/>
                        </a:solidFill>
                        <a:effectLst/>
                        <a:latin typeface="宋体" panose="02010600030101010101" pitchFamily="2" charset="-122"/>
                        <a:ea typeface="宋体" panose="02010600030101010101" pitchFamily="2"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100" u="none" strike="noStrike" dirty="0">
                          <a:effectLst/>
                        </a:rPr>
                        <a:t>3.9</a:t>
                      </a:r>
                      <a:endParaRPr lang="en-US" altLang="zh-CN" sz="1100" b="0" i="0" u="none" strike="noStrike" dirty="0">
                        <a:solidFill>
                          <a:srgbClr val="3F3F76"/>
                        </a:solidFill>
                        <a:effectLst/>
                        <a:latin typeface="宋体" panose="02010600030101010101" pitchFamily="2" charset="-122"/>
                        <a:ea typeface="宋体" panose="02010600030101010101" pitchFamily="2"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100" u="none" strike="noStrike" dirty="0">
                          <a:effectLst/>
                        </a:rPr>
                        <a:t>2.9</a:t>
                      </a:r>
                      <a:endParaRPr lang="en-US" altLang="zh-CN" sz="1100" b="0" i="0" u="none" strike="noStrike" dirty="0">
                        <a:solidFill>
                          <a:srgbClr val="3F3F76"/>
                        </a:solidFill>
                        <a:effectLst/>
                        <a:latin typeface="宋体" panose="02010600030101010101" pitchFamily="2" charset="-122"/>
                        <a:ea typeface="宋体" panose="02010600030101010101" pitchFamily="2"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100" u="none" strike="noStrike">
                          <a:effectLst/>
                        </a:rPr>
                        <a:t>5.6</a:t>
                      </a:r>
                      <a:endParaRPr lang="en-US" altLang="zh-CN" sz="1100" b="0" i="0" u="none" strike="noStrike">
                        <a:solidFill>
                          <a:srgbClr val="3F3F76"/>
                        </a:solidFill>
                        <a:effectLst/>
                        <a:latin typeface="宋体" panose="02010600030101010101" pitchFamily="2" charset="-122"/>
                        <a:ea typeface="宋体" panose="02010600030101010101" pitchFamily="2"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100" u="none" strike="noStrike">
                          <a:effectLst/>
                        </a:rPr>
                        <a:t>1100</a:t>
                      </a:r>
                      <a:endParaRPr lang="en-US" altLang="zh-CN" sz="1100" b="0" i="0" u="none" strike="noStrike">
                        <a:solidFill>
                          <a:srgbClr val="3F3F76"/>
                        </a:solidFill>
                        <a:effectLst/>
                        <a:latin typeface="宋体" panose="02010600030101010101" pitchFamily="2" charset="-122"/>
                        <a:ea typeface="宋体" panose="02010600030101010101" pitchFamily="2"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100" u="none" strike="noStrike" dirty="0">
                          <a:effectLst/>
                        </a:rPr>
                        <a:t>137</a:t>
                      </a:r>
                      <a:endParaRPr lang="en-US" altLang="zh-CN" sz="1100" b="0" i="0" u="none" strike="noStrike" dirty="0">
                        <a:solidFill>
                          <a:srgbClr val="3F3F76"/>
                        </a:solidFill>
                        <a:effectLst/>
                        <a:latin typeface="宋体" panose="02010600030101010101" pitchFamily="2" charset="-122"/>
                        <a:ea typeface="宋体" panose="02010600030101010101" pitchFamily="2"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100" u="none" strike="noStrike">
                          <a:effectLst/>
                        </a:rPr>
                        <a:t>49.2</a:t>
                      </a:r>
                      <a:endParaRPr lang="en-US" altLang="zh-CN" sz="1100" b="1" i="0" u="none" strike="noStrike">
                        <a:solidFill>
                          <a:srgbClr val="FA7D00"/>
                        </a:solidFill>
                        <a:effectLst/>
                        <a:latin typeface="宋体" panose="02010600030101010101" pitchFamily="2" charset="-122"/>
                        <a:ea typeface="宋体" panose="02010600030101010101" pitchFamily="2"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fontAlgn="ctr"/>
                      <a:r>
                        <a:rPr lang="en-US" altLang="zh-CN" sz="1100" u="none" strike="noStrike" dirty="0">
                          <a:effectLst/>
                        </a:rPr>
                        <a:t>50.8</a:t>
                      </a:r>
                      <a:endParaRPr lang="en-US" altLang="zh-CN" sz="1100" b="1" i="0" u="none" strike="noStrike" dirty="0">
                        <a:solidFill>
                          <a:srgbClr val="FA7D00"/>
                        </a:solidFill>
                        <a:effectLst/>
                        <a:latin typeface="宋体" panose="02010600030101010101" pitchFamily="2" charset="-122"/>
                        <a:ea typeface="宋体" panose="02010600030101010101" pitchFamily="2"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fontAlgn="ctr"/>
                      <a:r>
                        <a:rPr lang="en-US" altLang="zh-CN" sz="1100" u="none" strike="noStrike" dirty="0">
                          <a:effectLst/>
                        </a:rPr>
                        <a:t>-0.31</a:t>
                      </a:r>
                      <a:endParaRPr lang="en-US" altLang="zh-CN" sz="1100" b="0" i="0" u="none" strike="noStrike" dirty="0">
                        <a:solidFill>
                          <a:srgbClr val="3F3F76"/>
                        </a:solidFill>
                        <a:effectLst/>
                        <a:latin typeface="宋体" panose="02010600030101010101" pitchFamily="2" charset="-122"/>
                        <a:ea typeface="宋体" panose="02010600030101010101" pitchFamily="2"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grpSp>
        <p:nvGrpSpPr>
          <p:cNvPr id="18" name="组合 17"/>
          <p:cNvGrpSpPr/>
          <p:nvPr/>
        </p:nvGrpSpPr>
        <p:grpSpPr>
          <a:xfrm>
            <a:off x="2288215" y="3075838"/>
            <a:ext cx="1728192" cy="1512168"/>
            <a:chOff x="1753351" y="3717980"/>
            <a:chExt cx="1728192" cy="1512168"/>
          </a:xfrm>
        </p:grpSpPr>
        <p:sp>
          <p:nvSpPr>
            <p:cNvPr id="11" name="立方体 10"/>
            <p:cNvSpPr/>
            <p:nvPr/>
          </p:nvSpPr>
          <p:spPr>
            <a:xfrm>
              <a:off x="1753351" y="3717980"/>
              <a:ext cx="1728192" cy="1512168"/>
            </a:xfrm>
            <a:prstGeom prst="cube">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5" name="矩形 14"/>
            <p:cNvSpPr/>
            <p:nvPr/>
          </p:nvSpPr>
          <p:spPr>
            <a:xfrm>
              <a:off x="2210858" y="4181742"/>
              <a:ext cx="880370" cy="923330"/>
            </a:xfrm>
            <a:prstGeom prst="rect">
              <a:avLst/>
            </a:prstGeom>
            <a:noFill/>
          </p:spPr>
          <p:txBody>
            <a:bodyPr wrap="none" lIns="91440" tIns="45720" rIns="91440" bIns="45720">
              <a:spAutoFit/>
            </a:bodyPr>
            <a:lstStyle/>
            <a:p>
              <a:pPr algn="ctr"/>
              <a:r>
                <a:rPr lang="zh-CN" altLang="en-US" sz="5400" b="1" cap="none" spc="0" dirty="0" smtClean="0">
                  <a:ln w="22225">
                    <a:solidFill>
                      <a:schemeClr val="accent2"/>
                    </a:solidFill>
                    <a:prstDash val="solid"/>
                  </a:ln>
                  <a:solidFill>
                    <a:schemeClr val="accent2">
                      <a:lumMod val="40000"/>
                      <a:lumOff val="60000"/>
                    </a:schemeClr>
                  </a:solidFill>
                  <a:effectLst/>
                </a:rPr>
                <a:t>？</a:t>
              </a:r>
              <a:endParaRPr lang="zh-CN" altLang="en-US" sz="5400" b="1" cap="none" spc="0" dirty="0">
                <a:ln w="22225">
                  <a:solidFill>
                    <a:schemeClr val="accent2"/>
                  </a:solidFill>
                  <a:prstDash val="solid"/>
                </a:ln>
                <a:solidFill>
                  <a:schemeClr val="accent2">
                    <a:lumMod val="40000"/>
                    <a:lumOff val="60000"/>
                  </a:schemeClr>
                </a:solidFill>
                <a:effectLst/>
              </a:endParaRPr>
            </a:p>
          </p:txBody>
        </p:sp>
      </p:grpSp>
      <p:sp>
        <p:nvSpPr>
          <p:cNvPr id="20" name="文本框 19"/>
          <p:cNvSpPr txBox="1"/>
          <p:nvPr/>
        </p:nvSpPr>
        <p:spPr>
          <a:xfrm>
            <a:off x="35496" y="3391876"/>
            <a:ext cx="492443" cy="1440160"/>
          </a:xfrm>
          <a:prstGeom prst="rect">
            <a:avLst/>
          </a:prstGeom>
          <a:noFill/>
          <a:ln w="28575">
            <a:solidFill>
              <a:schemeClr val="accent6">
                <a:lumMod val="60000"/>
                <a:lumOff val="40000"/>
              </a:schemeClr>
            </a:solidFill>
          </a:ln>
        </p:spPr>
        <p:txBody>
          <a:bodyPr vert="eaVert" wrap="square" rtlCol="0">
            <a:spAutoFit/>
          </a:bodyPr>
          <a:lstStyle/>
          <a:p>
            <a:pPr algn="ctr"/>
            <a:r>
              <a:rPr lang="zh-CN" altLang="en-US" sz="2000" b="1" dirty="0" smtClean="0">
                <a:solidFill>
                  <a:schemeClr val="accent6">
                    <a:lumMod val="75000"/>
                  </a:schemeClr>
                </a:solidFill>
              </a:rPr>
              <a:t>数据建模</a:t>
            </a:r>
            <a:endParaRPr lang="zh-CN" altLang="en-US" sz="2000" b="1" dirty="0">
              <a:solidFill>
                <a:schemeClr val="accent6">
                  <a:lumMod val="75000"/>
                </a:schemeClr>
              </a:solidFill>
            </a:endParaRPr>
          </a:p>
        </p:txBody>
      </p:sp>
      <p:sp>
        <p:nvSpPr>
          <p:cNvPr id="42" name="文本框 41"/>
          <p:cNvSpPr txBox="1"/>
          <p:nvPr/>
        </p:nvSpPr>
        <p:spPr>
          <a:xfrm>
            <a:off x="35496" y="5301052"/>
            <a:ext cx="492443" cy="1440160"/>
          </a:xfrm>
          <a:prstGeom prst="rect">
            <a:avLst/>
          </a:prstGeom>
          <a:noFill/>
          <a:ln w="28575">
            <a:solidFill>
              <a:schemeClr val="accent6">
                <a:lumMod val="60000"/>
                <a:lumOff val="40000"/>
              </a:schemeClr>
            </a:solidFill>
          </a:ln>
        </p:spPr>
        <p:txBody>
          <a:bodyPr vert="eaVert" wrap="square" rtlCol="0">
            <a:spAutoFit/>
          </a:bodyPr>
          <a:lstStyle/>
          <a:p>
            <a:pPr algn="ctr"/>
            <a:r>
              <a:rPr lang="zh-CN" altLang="en-US" sz="2000" b="1" dirty="0">
                <a:solidFill>
                  <a:schemeClr val="accent6">
                    <a:lumMod val="75000"/>
                  </a:schemeClr>
                </a:solidFill>
              </a:rPr>
              <a:t>结</a:t>
            </a:r>
            <a:r>
              <a:rPr lang="zh-CN" altLang="en-US" sz="2000" b="1" dirty="0" smtClean="0">
                <a:solidFill>
                  <a:schemeClr val="accent6">
                    <a:lumMod val="75000"/>
                  </a:schemeClr>
                </a:solidFill>
              </a:rPr>
              <a:t>果比较</a:t>
            </a:r>
            <a:endParaRPr lang="zh-CN" altLang="en-US" sz="2000" b="1" dirty="0">
              <a:solidFill>
                <a:schemeClr val="accent6">
                  <a:lumMod val="75000"/>
                </a:schemeClr>
              </a:solidFill>
            </a:endParaRPr>
          </a:p>
        </p:txBody>
      </p:sp>
      <p:cxnSp>
        <p:nvCxnSpPr>
          <p:cNvPr id="7" name="直接箭头连接符 6"/>
          <p:cNvCxnSpPr>
            <a:stCxn id="6" idx="2"/>
            <a:endCxn id="20" idx="0"/>
          </p:cNvCxnSpPr>
          <p:nvPr/>
        </p:nvCxnSpPr>
        <p:spPr>
          <a:xfrm flipH="1">
            <a:off x="281718" y="2481672"/>
            <a:ext cx="2" cy="910204"/>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12" name="直接箭头连接符 11"/>
          <p:cNvCxnSpPr>
            <a:stCxn id="20" idx="2"/>
            <a:endCxn id="42" idx="0"/>
          </p:cNvCxnSpPr>
          <p:nvPr/>
        </p:nvCxnSpPr>
        <p:spPr>
          <a:xfrm>
            <a:off x="281718" y="4832036"/>
            <a:ext cx="0" cy="469016"/>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sp>
        <p:nvSpPr>
          <p:cNvPr id="21" name="圆角矩形 20"/>
          <p:cNvSpPr/>
          <p:nvPr/>
        </p:nvSpPr>
        <p:spPr>
          <a:xfrm>
            <a:off x="4467241" y="2525570"/>
            <a:ext cx="4330639" cy="1540717"/>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r>
              <a:rPr lang="zh-CN" altLang="en-US" dirty="0"/>
              <a:t>王院</a:t>
            </a:r>
            <a:r>
              <a:rPr lang="zh-CN" altLang="en-US" dirty="0" smtClean="0"/>
              <a:t>士论文提及到：合</a:t>
            </a:r>
            <a:r>
              <a:rPr lang="zh-CN" altLang="en-US" dirty="0"/>
              <a:t>金晶格错配度取决于两个因</a:t>
            </a:r>
            <a:r>
              <a:rPr lang="zh-CN" altLang="en-US" dirty="0" smtClean="0"/>
              <a:t>素</a:t>
            </a:r>
            <a:r>
              <a:rPr lang="en-US" altLang="zh-CN" dirty="0" smtClean="0"/>
              <a:t>(1)</a:t>
            </a:r>
            <a:r>
              <a:rPr lang="zh-CN" altLang="en-US" dirty="0" smtClean="0"/>
              <a:t>元素在</a:t>
            </a:r>
            <a:r>
              <a:rPr lang="el-GR" altLang="zh-CN" dirty="0" smtClean="0">
                <a:ea typeface="宋体" panose="02010600030101010101" pitchFamily="2" charset="-122"/>
              </a:rPr>
              <a:t>γ</a:t>
            </a:r>
            <a:r>
              <a:rPr lang="zh-CN" altLang="en-US" dirty="0" smtClean="0">
                <a:ea typeface="宋体" panose="02010600030101010101" pitchFamily="2" charset="-122"/>
              </a:rPr>
              <a:t>和</a:t>
            </a:r>
            <a:r>
              <a:rPr lang="el-GR" altLang="zh-CN" dirty="0" smtClean="0">
                <a:ea typeface="宋体" panose="02010600030101010101" pitchFamily="2" charset="-122"/>
              </a:rPr>
              <a:t>γ</a:t>
            </a:r>
            <a:r>
              <a:rPr lang="en-US" altLang="zh-CN" dirty="0" smtClean="0">
                <a:ea typeface="宋体" panose="02010600030101010101" pitchFamily="2" charset="-122"/>
              </a:rPr>
              <a:t>’</a:t>
            </a:r>
            <a:r>
              <a:rPr lang="zh-CN" altLang="en-US" dirty="0" smtClean="0"/>
              <a:t>两</a:t>
            </a:r>
            <a:r>
              <a:rPr lang="zh-CN" altLang="en-US" dirty="0"/>
              <a:t>相</a:t>
            </a:r>
            <a:r>
              <a:rPr lang="zh-CN" altLang="en-US" dirty="0" smtClean="0"/>
              <a:t>间的</a:t>
            </a:r>
            <a:r>
              <a:rPr lang="zh-CN" altLang="en-US" dirty="0"/>
              <a:t>分配。</a:t>
            </a:r>
            <a:r>
              <a:rPr lang="en-US" altLang="zh-CN" dirty="0"/>
              <a:t>(2)</a:t>
            </a:r>
            <a:r>
              <a:rPr lang="zh-CN" altLang="en-US" dirty="0"/>
              <a:t>根据</a:t>
            </a:r>
            <a:r>
              <a:rPr lang="en-US" altLang="zh-CN" dirty="0"/>
              <a:t>Vegard</a:t>
            </a:r>
            <a:r>
              <a:rPr lang="zh-CN" altLang="en-US" dirty="0"/>
              <a:t>法则，元素</a:t>
            </a:r>
            <a:r>
              <a:rPr lang="en-US" altLang="zh-CN" dirty="0"/>
              <a:t>i</a:t>
            </a:r>
            <a:r>
              <a:rPr lang="zh-CN" altLang="en-US" dirty="0"/>
              <a:t>对于晶格常数的影</a:t>
            </a:r>
            <a:r>
              <a:rPr lang="zh-CN" altLang="en-US" dirty="0" smtClean="0"/>
              <a:t>响。</a:t>
            </a:r>
            <a:endParaRPr lang="zh-CN" altLang="en-US" dirty="0"/>
          </a:p>
        </p:txBody>
      </p:sp>
      <p:grpSp>
        <p:nvGrpSpPr>
          <p:cNvPr id="23" name="组合 22"/>
          <p:cNvGrpSpPr/>
          <p:nvPr/>
        </p:nvGrpSpPr>
        <p:grpSpPr>
          <a:xfrm>
            <a:off x="6124521" y="1052858"/>
            <a:ext cx="3019479" cy="1220507"/>
            <a:chOff x="5950471" y="967798"/>
            <a:chExt cx="3019479" cy="1220507"/>
          </a:xfrm>
        </p:grpSpPr>
        <p:sp>
          <p:nvSpPr>
            <p:cNvPr id="4" name="圆角矩形标注 3"/>
            <p:cNvSpPr/>
            <p:nvPr/>
          </p:nvSpPr>
          <p:spPr>
            <a:xfrm rot="5400000">
              <a:off x="6819113" y="99156"/>
              <a:ext cx="1220507" cy="2957792"/>
            </a:xfrm>
            <a:prstGeom prst="wedgeRoundRectCallou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dirty="0"/>
            </a:p>
          </p:txBody>
        </p:sp>
        <p:sp>
          <p:nvSpPr>
            <p:cNvPr id="5" name="文本框 4"/>
            <p:cNvSpPr txBox="1"/>
            <p:nvPr/>
          </p:nvSpPr>
          <p:spPr>
            <a:xfrm>
              <a:off x="6109646" y="998759"/>
              <a:ext cx="2860304" cy="1077218"/>
            </a:xfrm>
            <a:prstGeom prst="rect">
              <a:avLst/>
            </a:prstGeom>
            <a:noFill/>
          </p:spPr>
          <p:txBody>
            <a:bodyPr wrap="square" rtlCol="0">
              <a:spAutoFit/>
            </a:bodyPr>
            <a:lstStyle/>
            <a:p>
              <a:r>
                <a:rPr lang="zh-CN" altLang="en-US" sz="1600" dirty="0" smtClean="0"/>
                <a:t>王院士论文并没有提到</a:t>
              </a:r>
              <a:r>
                <a:rPr lang="el-GR" altLang="zh-CN" sz="1600" dirty="0" smtClean="0">
                  <a:solidFill>
                    <a:srgbClr val="FF0000"/>
                  </a:solidFill>
                  <a:ea typeface="宋体" panose="02010600030101010101" pitchFamily="2" charset="-122"/>
                </a:rPr>
                <a:t>γ</a:t>
              </a:r>
              <a:r>
                <a:rPr lang="zh-CN" altLang="en-US" sz="1600" dirty="0" smtClean="0">
                  <a:solidFill>
                    <a:srgbClr val="FF0000"/>
                  </a:solidFill>
                  <a:ea typeface="宋体" panose="02010600030101010101" pitchFamily="2" charset="-122"/>
                </a:rPr>
                <a:t>和</a:t>
              </a:r>
              <a:r>
                <a:rPr lang="el-GR" altLang="zh-CN" sz="1600" dirty="0" smtClean="0">
                  <a:solidFill>
                    <a:srgbClr val="FF0000"/>
                  </a:solidFill>
                  <a:ea typeface="宋体" panose="02010600030101010101" pitchFamily="2" charset="-122"/>
                </a:rPr>
                <a:t>γ</a:t>
              </a:r>
              <a:r>
                <a:rPr lang="en-US" altLang="zh-CN" sz="1600" dirty="0" smtClean="0">
                  <a:solidFill>
                    <a:srgbClr val="FF0000"/>
                  </a:solidFill>
                  <a:ea typeface="宋体" panose="02010600030101010101" pitchFamily="2" charset="-122"/>
                </a:rPr>
                <a:t>’</a:t>
              </a:r>
              <a:r>
                <a:rPr lang="zh-CN" altLang="en-US" sz="1600" dirty="0" smtClean="0">
                  <a:solidFill>
                    <a:srgbClr val="FF0000"/>
                  </a:solidFill>
                  <a:ea typeface="宋体" panose="02010600030101010101" pitchFamily="2" charset="-122"/>
                </a:rPr>
                <a:t>两相的体积分数</a:t>
              </a:r>
              <a:r>
                <a:rPr lang="zh-CN" altLang="en-US" sz="1600" dirty="0" smtClean="0">
                  <a:ea typeface="宋体" panose="02010600030101010101" pitchFamily="2" charset="-122"/>
                </a:rPr>
                <a:t>会影响晶格错配度，因此机器学习建模可以考虑去掉这两个特征。</a:t>
              </a:r>
              <a:endParaRPr lang="zh-CN" altLang="en-US" sz="1600" dirty="0"/>
            </a:p>
          </p:txBody>
        </p:sp>
      </p:grpSp>
      <p:graphicFrame>
        <p:nvGraphicFramePr>
          <p:cNvPr id="41" name="表格 40"/>
          <p:cNvGraphicFramePr>
            <a:graphicFrameLocks noGrp="1"/>
          </p:cNvGraphicFramePr>
          <p:nvPr>
            <p:extLst>
              <p:ext uri="{D42A27DB-BD31-4B8C-83A1-F6EECF244321}">
                <p14:modId xmlns:p14="http://schemas.microsoft.com/office/powerpoint/2010/main" val="229473569"/>
              </p:ext>
            </p:extLst>
          </p:nvPr>
        </p:nvGraphicFramePr>
        <p:xfrm>
          <a:off x="1408052" y="4709498"/>
          <a:ext cx="7475876" cy="2003955"/>
        </p:xfrm>
        <a:graphic>
          <a:graphicData uri="http://schemas.openxmlformats.org/drawingml/2006/table">
            <a:tbl>
              <a:tblPr/>
              <a:tblGrid>
                <a:gridCol w="340118"/>
                <a:gridCol w="408142"/>
                <a:gridCol w="408142"/>
                <a:gridCol w="340118"/>
                <a:gridCol w="340118"/>
                <a:gridCol w="544189"/>
                <a:gridCol w="340118"/>
                <a:gridCol w="408142"/>
                <a:gridCol w="611817"/>
                <a:gridCol w="680236"/>
                <a:gridCol w="748260"/>
                <a:gridCol w="809956"/>
                <a:gridCol w="723695"/>
                <a:gridCol w="772825"/>
              </a:tblGrid>
              <a:tr h="492065">
                <a:tc>
                  <a:txBody>
                    <a:bodyPr/>
                    <a:lstStyle/>
                    <a:p>
                      <a:pPr algn="ctr" fontAlgn="ctr"/>
                      <a:r>
                        <a:rPr lang="en-US" sz="1000" b="1" i="0" u="none" strike="noStrike" dirty="0">
                          <a:solidFill>
                            <a:srgbClr val="FF0000"/>
                          </a:solidFill>
                          <a:effectLst/>
                          <a:latin typeface="宋体" panose="02010600030101010101" pitchFamily="2" charset="-122"/>
                          <a:ea typeface="宋体" panose="02010600030101010101" pitchFamily="2" charset="-122"/>
                        </a:rPr>
                        <a:t>Ni</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FFFF"/>
                    </a:solidFill>
                  </a:tcPr>
                </a:tc>
                <a:tc>
                  <a:txBody>
                    <a:bodyPr/>
                    <a:lstStyle/>
                    <a:p>
                      <a:pPr algn="ctr" fontAlgn="ctr"/>
                      <a:r>
                        <a:rPr lang="en-US" sz="1000" b="1" i="0" u="none" strike="noStrike" dirty="0">
                          <a:solidFill>
                            <a:srgbClr val="FF0000"/>
                          </a:solidFill>
                          <a:effectLst/>
                          <a:latin typeface="宋体" panose="02010600030101010101" pitchFamily="2" charset="-122"/>
                          <a:ea typeface="宋体" panose="02010600030101010101" pitchFamily="2" charset="-122"/>
                        </a:rPr>
                        <a:t>Re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FFFF"/>
                    </a:solidFill>
                  </a:tcPr>
                </a:tc>
                <a:tc>
                  <a:txBody>
                    <a:bodyPr/>
                    <a:lstStyle/>
                    <a:p>
                      <a:pPr algn="ctr" fontAlgn="ctr"/>
                      <a:r>
                        <a:rPr lang="en-US" sz="1000" b="1" i="0" u="none" strike="noStrike" dirty="0">
                          <a:solidFill>
                            <a:srgbClr val="FF0000"/>
                          </a:solidFill>
                          <a:effectLst/>
                          <a:latin typeface="宋体" panose="02010600030101010101" pitchFamily="2" charset="-122"/>
                          <a:ea typeface="宋体" panose="02010600030101010101" pitchFamily="2" charset="-122"/>
                        </a:rPr>
                        <a:t>Co</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FFFF"/>
                    </a:solidFill>
                  </a:tcPr>
                </a:tc>
                <a:tc>
                  <a:txBody>
                    <a:bodyPr/>
                    <a:lstStyle/>
                    <a:p>
                      <a:pPr algn="ctr" fontAlgn="ctr"/>
                      <a:r>
                        <a:rPr lang="en-US" sz="1000" b="1" i="0" u="none" strike="noStrike" dirty="0">
                          <a:solidFill>
                            <a:srgbClr val="FF0000"/>
                          </a:solidFill>
                          <a:effectLst/>
                          <a:latin typeface="宋体" panose="02010600030101010101" pitchFamily="2" charset="-122"/>
                          <a:ea typeface="宋体" panose="02010600030101010101" pitchFamily="2" charset="-122"/>
                        </a:rPr>
                        <a:t>Al</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FFFF"/>
                    </a:solidFill>
                  </a:tcPr>
                </a:tc>
                <a:tc>
                  <a:txBody>
                    <a:bodyPr/>
                    <a:lstStyle/>
                    <a:p>
                      <a:pPr algn="ctr" fontAlgn="ctr"/>
                      <a:r>
                        <a:rPr lang="en-US" sz="1000" b="1" i="0" u="none" strike="noStrike" dirty="0">
                          <a:solidFill>
                            <a:srgbClr val="FF0000"/>
                          </a:solidFill>
                          <a:effectLst/>
                          <a:latin typeface="宋体" panose="02010600030101010101" pitchFamily="2" charset="-122"/>
                          <a:ea typeface="宋体" panose="02010600030101010101" pitchFamily="2" charset="-122"/>
                        </a:rPr>
                        <a:t>W</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FFFF"/>
                    </a:solidFill>
                  </a:tcPr>
                </a:tc>
                <a:tc>
                  <a:txBody>
                    <a:bodyPr/>
                    <a:lstStyle/>
                    <a:p>
                      <a:pPr algn="ctr" fontAlgn="ctr"/>
                      <a:r>
                        <a:rPr lang="en-US" sz="1000" b="1" i="0" u="none" strike="noStrike" dirty="0">
                          <a:solidFill>
                            <a:srgbClr val="FF0000"/>
                          </a:solidFill>
                          <a:effectLst/>
                          <a:latin typeface="宋体" panose="02010600030101010101" pitchFamily="2" charset="-122"/>
                          <a:ea typeface="宋体" panose="02010600030101010101" pitchFamily="2" charset="-122"/>
                        </a:rPr>
                        <a:t>Mo</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FFFF"/>
                    </a:solidFill>
                  </a:tcPr>
                </a:tc>
                <a:tc>
                  <a:txBody>
                    <a:bodyPr/>
                    <a:lstStyle/>
                    <a:p>
                      <a:pPr algn="ctr" fontAlgn="ctr"/>
                      <a:r>
                        <a:rPr lang="en-US" sz="1000" b="1" i="0" u="none" strike="noStrike" dirty="0">
                          <a:solidFill>
                            <a:srgbClr val="FF0000"/>
                          </a:solidFill>
                          <a:effectLst/>
                          <a:latin typeface="宋体" panose="02010600030101010101" pitchFamily="2" charset="-122"/>
                          <a:ea typeface="宋体" panose="02010600030101010101" pitchFamily="2" charset="-122"/>
                        </a:rPr>
                        <a:t>Cr</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FFFF"/>
                    </a:solidFill>
                  </a:tcPr>
                </a:tc>
                <a:tc>
                  <a:txBody>
                    <a:bodyPr/>
                    <a:lstStyle/>
                    <a:p>
                      <a:pPr algn="ctr" fontAlgn="ctr"/>
                      <a:r>
                        <a:rPr lang="en-US" sz="1000" b="1" i="0" u="none" strike="noStrike" dirty="0">
                          <a:solidFill>
                            <a:srgbClr val="FF0000"/>
                          </a:solidFill>
                          <a:effectLst/>
                          <a:latin typeface="宋体" panose="02010600030101010101" pitchFamily="2" charset="-122"/>
                          <a:ea typeface="宋体" panose="02010600030101010101" pitchFamily="2" charset="-122"/>
                        </a:rPr>
                        <a:t>Ta</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FFFF"/>
                    </a:solidFill>
                  </a:tcPr>
                </a:tc>
                <a:tc>
                  <a:txBody>
                    <a:bodyPr/>
                    <a:lstStyle/>
                    <a:p>
                      <a:pPr algn="ctr" fontAlgn="ctr"/>
                      <a:r>
                        <a:rPr lang="en-US" sz="1000" b="1" u="none" strike="noStrike" dirty="0" smtClean="0">
                          <a:solidFill>
                            <a:srgbClr val="FF0000"/>
                          </a:solidFill>
                          <a:effectLst/>
                        </a:rPr>
                        <a:t>T2</a:t>
                      </a:r>
                      <a:r>
                        <a:rPr lang="zh-CN" altLang="en-US" sz="1000" b="1" u="none" strike="noStrike" dirty="0" smtClean="0">
                          <a:solidFill>
                            <a:srgbClr val="FF0000"/>
                          </a:solidFill>
                          <a:effectLst/>
                        </a:rPr>
                        <a:t>（</a:t>
                      </a:r>
                      <a:r>
                        <a:rPr lang="zh-CN" altLang="en-US" sz="1000" b="1" u="none" strike="noStrike" baseline="30000" dirty="0" smtClean="0">
                          <a:solidFill>
                            <a:srgbClr val="FF0000"/>
                          </a:solidFill>
                          <a:effectLst/>
                        </a:rPr>
                        <a:t>。</a:t>
                      </a:r>
                      <a:r>
                        <a:rPr lang="en-US" altLang="zh-CN" sz="1000" b="1" u="none" strike="noStrike" dirty="0" smtClean="0">
                          <a:solidFill>
                            <a:srgbClr val="FF0000"/>
                          </a:solidFill>
                          <a:effectLst/>
                        </a:rPr>
                        <a:t>c</a:t>
                      </a:r>
                      <a:r>
                        <a:rPr lang="zh-CN" altLang="en-US" sz="1000" b="1" u="none" strike="noStrike" dirty="0" smtClean="0">
                          <a:solidFill>
                            <a:srgbClr val="FF0000"/>
                          </a:solidFill>
                          <a:effectLst/>
                        </a:rPr>
                        <a:t>）</a:t>
                      </a:r>
                      <a:endParaRPr lang="en-US" altLang="zh-CN" sz="1000" b="1" u="none" strike="noStrike" dirty="0" smtClean="0">
                        <a:solidFill>
                          <a:srgbClr val="FF0000"/>
                        </a:solidFill>
                        <a:effectLst/>
                      </a:endParaRPr>
                    </a:p>
                    <a:p>
                      <a:pPr algn="ctr" fontAlgn="ctr"/>
                      <a:r>
                        <a:rPr lang="zh-CN" altLang="en-US" sz="1000" b="1" i="0" u="none" strike="noStrike" dirty="0" smtClean="0">
                          <a:solidFill>
                            <a:srgbClr val="FF0000"/>
                          </a:solidFill>
                          <a:effectLst/>
                          <a:latin typeface="宋体" panose="02010600030101010101" pitchFamily="2" charset="-122"/>
                          <a:ea typeface="宋体" panose="02010600030101010101" pitchFamily="2" charset="-122"/>
                        </a:rPr>
                        <a:t>温度</a:t>
                      </a:r>
                      <a:endParaRPr lang="en-US" sz="1000" b="1" i="0" u="none" strike="noStrike" dirty="0">
                        <a:solidFill>
                          <a:srgbClr val="FF0000"/>
                        </a:solidFill>
                        <a:effectLst/>
                        <a:latin typeface="宋体" panose="02010600030101010101" pitchFamily="2" charset="-122"/>
                        <a:ea typeface="宋体"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FFFF"/>
                    </a:solidFill>
                  </a:tcPr>
                </a:tc>
                <a:tc>
                  <a:txBody>
                    <a:bodyPr/>
                    <a:lstStyle/>
                    <a:p>
                      <a:pPr algn="ctr" fontAlgn="ctr"/>
                      <a:r>
                        <a:rPr lang="en-US" sz="1000" b="1" u="none" strike="noStrike" dirty="0" smtClean="0">
                          <a:solidFill>
                            <a:srgbClr val="FF0000"/>
                          </a:solidFill>
                          <a:effectLst/>
                        </a:rPr>
                        <a:t>P</a:t>
                      </a:r>
                      <a:r>
                        <a:rPr lang="zh-CN" altLang="en-US" sz="1000" b="1" u="none" strike="noStrike" dirty="0" smtClean="0">
                          <a:solidFill>
                            <a:srgbClr val="FF0000"/>
                          </a:solidFill>
                          <a:effectLst/>
                        </a:rPr>
                        <a:t>（</a:t>
                      </a:r>
                      <a:r>
                        <a:rPr lang="zh-CN" altLang="en-US" sz="1000" b="1" i="0" u="none" strike="noStrike" dirty="0" smtClean="0">
                          <a:solidFill>
                            <a:srgbClr val="FF0000"/>
                          </a:solidFill>
                          <a:effectLst/>
                          <a:latin typeface="宋体" panose="02010600030101010101" pitchFamily="2" charset="-122"/>
                          <a:ea typeface="宋体" panose="02010600030101010101" pitchFamily="2" charset="-122"/>
                        </a:rPr>
                        <a:t>压强）</a:t>
                      </a:r>
                      <a:endParaRPr lang="en-US" sz="1000" b="1" u="none" strike="noStrike" dirty="0" smtClean="0">
                        <a:solidFill>
                          <a:srgbClr val="FF0000"/>
                        </a:solidFill>
                        <a:effectLst/>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FFFF"/>
                    </a:solidFill>
                  </a:tcPr>
                </a:tc>
                <a:tc>
                  <a:txBody>
                    <a:bodyPr/>
                    <a:lstStyle/>
                    <a:p>
                      <a:pPr algn="ctr" fontAlgn="ctr"/>
                      <a:r>
                        <a:rPr lang="el-GR" sz="1000" b="1" i="0" u="none" strike="noStrike" dirty="0" smtClean="0">
                          <a:solidFill>
                            <a:srgbClr val="FF0000"/>
                          </a:solidFill>
                          <a:effectLst/>
                          <a:latin typeface="宋体" panose="02010600030101010101" pitchFamily="2" charset="-122"/>
                          <a:ea typeface="宋体" panose="02010600030101010101" pitchFamily="2" charset="-122"/>
                        </a:rPr>
                        <a:t>δ</a:t>
                      </a:r>
                      <a:r>
                        <a:rPr lang="en-US" sz="1000" b="1" i="0" u="none" strike="noStrike" dirty="0" smtClean="0">
                          <a:solidFill>
                            <a:srgbClr val="FF0000"/>
                          </a:solidFill>
                          <a:effectLst/>
                          <a:latin typeface="宋体" panose="02010600030101010101" pitchFamily="2" charset="-122"/>
                          <a:ea typeface="宋体" panose="02010600030101010101" pitchFamily="2" charset="-122"/>
                        </a:rPr>
                        <a:t>(</a:t>
                      </a:r>
                      <a:r>
                        <a:rPr lang="zh-CN" altLang="en-US" sz="1000" b="1" i="0" u="none" strike="noStrike" dirty="0" smtClean="0">
                          <a:solidFill>
                            <a:srgbClr val="FF0000"/>
                          </a:solidFill>
                          <a:effectLst/>
                          <a:latin typeface="宋体" panose="02010600030101010101" pitchFamily="2" charset="-122"/>
                          <a:ea typeface="宋体" panose="02010600030101010101" pitchFamily="2" charset="-122"/>
                        </a:rPr>
                        <a:t>实验值</a:t>
                      </a:r>
                      <a:r>
                        <a:rPr lang="en-US" altLang="zh-CN" sz="1000" b="1" i="0" u="none" strike="noStrike" dirty="0" smtClean="0">
                          <a:solidFill>
                            <a:srgbClr val="FF0000"/>
                          </a:solidFill>
                          <a:effectLst/>
                          <a:latin typeface="宋体" panose="02010600030101010101" pitchFamily="2" charset="-122"/>
                          <a:ea typeface="宋体" panose="02010600030101010101" pitchFamily="2" charset="-122"/>
                        </a:rPr>
                        <a:t>)</a:t>
                      </a:r>
                      <a:endParaRPr lang="el-GR" sz="1000" b="1" i="0" u="none" strike="noStrike" dirty="0">
                        <a:solidFill>
                          <a:srgbClr val="FF0000"/>
                        </a:solidFill>
                        <a:effectLst/>
                        <a:latin typeface="宋体" panose="02010600030101010101" pitchFamily="2" charset="-122"/>
                        <a:ea typeface="宋体"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FFFF"/>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l-GR" altLang="zh-CN" sz="1000" b="1" i="0" u="none" strike="noStrike" dirty="0" smtClean="0">
                          <a:solidFill>
                            <a:schemeClr val="accent5">
                              <a:lumMod val="75000"/>
                            </a:schemeClr>
                          </a:solidFill>
                          <a:effectLst/>
                          <a:latin typeface="宋体" panose="02010600030101010101" pitchFamily="2" charset="-122"/>
                          <a:ea typeface="+mn-ea"/>
                        </a:rPr>
                        <a:t>δ</a:t>
                      </a:r>
                      <a:r>
                        <a:rPr lang="en-US" altLang="zh-CN" sz="1000" b="1" i="0" u="none" strike="noStrike" dirty="0" smtClean="0">
                          <a:solidFill>
                            <a:schemeClr val="accent5">
                              <a:lumMod val="75000"/>
                            </a:schemeClr>
                          </a:solidFill>
                          <a:effectLst/>
                          <a:latin typeface="宋体" panose="02010600030101010101" pitchFamily="2" charset="-122"/>
                          <a:ea typeface="+mn-ea"/>
                        </a:rPr>
                        <a:t>(</a:t>
                      </a:r>
                      <a:r>
                        <a:rPr lang="zh-CN" altLang="en-US" sz="1000" b="1" i="0" u="none" strike="noStrike" dirty="0" smtClean="0">
                          <a:solidFill>
                            <a:schemeClr val="accent5">
                              <a:lumMod val="75000"/>
                            </a:schemeClr>
                          </a:solidFill>
                          <a:effectLst/>
                          <a:latin typeface="宋体" panose="02010600030101010101" pitchFamily="2" charset="-122"/>
                          <a:ea typeface="+mn-ea"/>
                        </a:rPr>
                        <a:t>机器学习</a:t>
                      </a:r>
                      <a:endParaRPr lang="en-US" altLang="zh-CN" sz="1000" b="1" i="0" u="none" strike="noStrike" dirty="0" smtClean="0">
                        <a:solidFill>
                          <a:schemeClr val="accent5">
                            <a:lumMod val="75000"/>
                          </a:schemeClr>
                        </a:solidFill>
                        <a:effectLst/>
                        <a:latin typeface="宋体" panose="02010600030101010101" pitchFamily="2" charset="-122"/>
                        <a:ea typeface="+mn-ea"/>
                      </a:endParaRPr>
                    </a:p>
                    <a:p>
                      <a:pPr marL="0" marR="0" lvl="0" indent="0" algn="ctr" defTabSz="914400" rtl="0" eaLnBrk="1" fontAlgn="ctr" latinLnBrk="0" hangingPunct="1">
                        <a:lnSpc>
                          <a:spcPct val="100000"/>
                        </a:lnSpc>
                        <a:spcBef>
                          <a:spcPts val="0"/>
                        </a:spcBef>
                        <a:spcAft>
                          <a:spcPts val="0"/>
                        </a:spcAft>
                        <a:buClrTx/>
                        <a:buSzTx/>
                        <a:buFontTx/>
                        <a:buNone/>
                        <a:tabLst/>
                        <a:defRPr/>
                      </a:pPr>
                      <a:r>
                        <a:rPr lang="zh-CN" altLang="en-US" sz="1000" b="1" i="0" u="none" strike="noStrike" dirty="0" smtClean="0">
                          <a:solidFill>
                            <a:schemeClr val="accent5">
                              <a:lumMod val="75000"/>
                            </a:schemeClr>
                          </a:solidFill>
                          <a:effectLst/>
                          <a:latin typeface="宋体" panose="02010600030101010101" pitchFamily="2" charset="-122"/>
                          <a:ea typeface="+mn-ea"/>
                        </a:rPr>
                        <a:t>预测值</a:t>
                      </a:r>
                      <a:r>
                        <a:rPr lang="en-US" altLang="zh-CN" sz="1000" b="1" i="0" u="none" strike="noStrike" dirty="0" smtClean="0">
                          <a:solidFill>
                            <a:schemeClr val="accent5">
                              <a:lumMod val="75000"/>
                            </a:schemeClr>
                          </a:solidFill>
                          <a:effectLst/>
                          <a:latin typeface="宋体" panose="02010600030101010101" pitchFamily="2" charset="-122"/>
                          <a:ea typeface="+mn-ea"/>
                        </a:rPr>
                        <a:t>)</a:t>
                      </a:r>
                      <a:endParaRPr lang="el-GR" altLang="zh-CN" sz="1000" b="1" i="0" u="none" strike="noStrike" dirty="0" smtClean="0">
                        <a:solidFill>
                          <a:schemeClr val="accent5">
                            <a:lumMod val="75000"/>
                          </a:schemeClr>
                        </a:solidFill>
                        <a:effectLst/>
                        <a:latin typeface="宋体" panose="02010600030101010101" pitchFamily="2" charset="-122"/>
                        <a:ea typeface="+mn-ea"/>
                      </a:endParaRPr>
                    </a:p>
                    <a:p>
                      <a:pPr algn="ctr" fontAlgn="ctr"/>
                      <a:endParaRPr lang="zh-CN" altLang="en-US" sz="1000" b="1" i="0" u="none" strike="noStrike" dirty="0">
                        <a:solidFill>
                          <a:srgbClr val="FF0000"/>
                        </a:solidFill>
                        <a:effectLst/>
                        <a:latin typeface="宋体" panose="02010600030101010101" pitchFamily="2" charset="-122"/>
                        <a:ea typeface="宋体"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FFFF"/>
                    </a:solidFill>
                  </a:tcPr>
                </a:tc>
                <a:tc>
                  <a:txBody>
                    <a:bodyPr/>
                    <a:lstStyle/>
                    <a:p>
                      <a:pPr algn="ctr" fontAlgn="ctr"/>
                      <a:r>
                        <a:rPr lang="zh-CN" altLang="en-US" sz="1000" b="1" i="0" u="none" strike="noStrike" dirty="0" smtClean="0">
                          <a:solidFill>
                            <a:srgbClr val="FF0000"/>
                          </a:solidFill>
                          <a:effectLst/>
                          <a:latin typeface="宋体" panose="02010600030101010101" pitchFamily="2" charset="-122"/>
                          <a:ea typeface="宋体" panose="02010600030101010101" pitchFamily="2" charset="-122"/>
                        </a:rPr>
                        <a:t>相对误差</a:t>
                      </a:r>
                      <a:endParaRPr lang="zh-CN" altLang="en-US" sz="1000" b="1" i="0" u="none" strike="noStrike" dirty="0">
                        <a:solidFill>
                          <a:srgbClr val="FF0000"/>
                        </a:solidFill>
                        <a:effectLst/>
                        <a:latin typeface="宋体" panose="02010600030101010101" pitchFamily="2" charset="-122"/>
                        <a:ea typeface="宋体"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FFFF"/>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l-GR" altLang="zh-CN" sz="1000" b="1" i="0" u="none" strike="noStrike" dirty="0" smtClean="0">
                          <a:solidFill>
                            <a:srgbClr val="FF0000"/>
                          </a:solidFill>
                          <a:effectLst/>
                          <a:latin typeface="宋体" panose="02010600030101010101" pitchFamily="2" charset="-122"/>
                          <a:ea typeface="+mn-ea"/>
                        </a:rPr>
                        <a:t>δ</a:t>
                      </a:r>
                      <a:r>
                        <a:rPr lang="en-US" altLang="zh-CN" sz="1000" b="1" i="0" u="none" strike="noStrike" dirty="0" smtClean="0">
                          <a:solidFill>
                            <a:srgbClr val="FF0000"/>
                          </a:solidFill>
                          <a:effectLst/>
                          <a:latin typeface="宋体" panose="02010600030101010101" pitchFamily="2" charset="-122"/>
                          <a:ea typeface="+mn-ea"/>
                        </a:rPr>
                        <a:t>(</a:t>
                      </a:r>
                      <a:r>
                        <a:rPr lang="zh-CN" altLang="en-US" sz="1000" b="1" i="0" u="none" strike="noStrike" dirty="0" smtClean="0">
                          <a:solidFill>
                            <a:srgbClr val="FF0000"/>
                          </a:solidFill>
                          <a:effectLst/>
                          <a:latin typeface="宋体" panose="02010600030101010101" pitchFamily="2" charset="-122"/>
                          <a:ea typeface="+mn-ea"/>
                        </a:rPr>
                        <a:t>公式</a:t>
                      </a:r>
                      <a:endParaRPr lang="en-US" altLang="zh-CN" sz="1000" b="1" i="0" u="none" strike="noStrike" dirty="0" smtClean="0">
                        <a:solidFill>
                          <a:srgbClr val="FF0000"/>
                        </a:solidFill>
                        <a:effectLst/>
                        <a:latin typeface="宋体" panose="02010600030101010101" pitchFamily="2" charset="-122"/>
                        <a:ea typeface="+mn-ea"/>
                      </a:endParaRPr>
                    </a:p>
                    <a:p>
                      <a:pPr marL="0" marR="0" lvl="0" indent="0" algn="ctr" defTabSz="914400" rtl="0" eaLnBrk="1" fontAlgn="ctr" latinLnBrk="0" hangingPunct="1">
                        <a:lnSpc>
                          <a:spcPct val="100000"/>
                        </a:lnSpc>
                        <a:spcBef>
                          <a:spcPts val="0"/>
                        </a:spcBef>
                        <a:spcAft>
                          <a:spcPts val="0"/>
                        </a:spcAft>
                        <a:buClrTx/>
                        <a:buSzTx/>
                        <a:buFontTx/>
                        <a:buNone/>
                        <a:tabLst/>
                        <a:defRPr/>
                      </a:pPr>
                      <a:r>
                        <a:rPr lang="zh-CN" altLang="en-US" sz="1000" b="1" i="0" u="none" strike="noStrike" dirty="0" smtClean="0">
                          <a:solidFill>
                            <a:srgbClr val="FF0000"/>
                          </a:solidFill>
                          <a:effectLst/>
                          <a:latin typeface="宋体" panose="02010600030101010101" pitchFamily="2" charset="-122"/>
                          <a:ea typeface="+mn-ea"/>
                        </a:rPr>
                        <a:t>计算值</a:t>
                      </a:r>
                      <a:r>
                        <a:rPr lang="en-US" altLang="zh-CN" sz="1000" b="1" i="0" u="none" strike="noStrike" dirty="0" smtClean="0">
                          <a:solidFill>
                            <a:srgbClr val="FF0000"/>
                          </a:solidFill>
                          <a:effectLst/>
                          <a:latin typeface="宋体" panose="02010600030101010101" pitchFamily="2" charset="-122"/>
                          <a:ea typeface="+mn-ea"/>
                        </a:rPr>
                        <a:t>)</a:t>
                      </a:r>
                      <a:endParaRPr lang="el-GR" altLang="zh-CN" sz="1000" b="1" i="0" u="none" strike="noStrike" dirty="0" smtClean="0">
                        <a:solidFill>
                          <a:srgbClr val="FF0000"/>
                        </a:solidFill>
                        <a:effectLst/>
                        <a:latin typeface="宋体" panose="02010600030101010101" pitchFamily="2" charset="-122"/>
                        <a:ea typeface="+mn-ea"/>
                      </a:endParaRPr>
                    </a:p>
                    <a:p>
                      <a:pPr algn="ctr" fontAlgn="ctr"/>
                      <a:endParaRPr lang="zh-CN" altLang="en-US" sz="1000" b="1" i="0" u="none" strike="noStrike" dirty="0">
                        <a:solidFill>
                          <a:srgbClr val="FF0000"/>
                        </a:solidFill>
                        <a:effectLst/>
                        <a:latin typeface="宋体" panose="02010600030101010101" pitchFamily="2" charset="-122"/>
                        <a:ea typeface="宋体"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FFFF"/>
                    </a:solidFill>
                  </a:tcPr>
                </a:tc>
              </a:tr>
              <a:tr h="66247">
                <a:tc>
                  <a:txBody>
                    <a:bodyPr/>
                    <a:lstStyle/>
                    <a:p>
                      <a:pPr algn="ctr" fontAlgn="b"/>
                      <a:r>
                        <a:rPr lang="en-US" altLang="zh-CN" sz="1000" b="0" i="0" u="none" strike="noStrike" dirty="0">
                          <a:solidFill>
                            <a:srgbClr val="3F3F76"/>
                          </a:solidFill>
                          <a:effectLst/>
                          <a:latin typeface="宋体" panose="02010600030101010101" pitchFamily="2" charset="-122"/>
                          <a:ea typeface="宋体" panose="02010600030101010101" pitchFamily="2" charset="-122"/>
                        </a:rPr>
                        <a:t>69.9</a:t>
                      </a:r>
                    </a:p>
                  </a:txBody>
                  <a:tcPr marL="0" marR="0" marT="0"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000" b="0" i="0" u="none" strike="noStrike">
                          <a:solidFill>
                            <a:srgbClr val="3F3F76"/>
                          </a:solidFill>
                          <a:effectLst/>
                          <a:latin typeface="宋体" panose="02010600030101010101" pitchFamily="2" charset="-122"/>
                          <a:ea typeface="宋体" panose="02010600030101010101" pitchFamily="2" charset="-122"/>
                        </a:rPr>
                        <a:t>6</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000" b="0" i="0" u="none" strike="noStrike">
                          <a:solidFill>
                            <a:srgbClr val="3F3F76"/>
                          </a:solidFill>
                          <a:effectLst/>
                          <a:latin typeface="宋体" panose="02010600030101010101" pitchFamily="2" charset="-122"/>
                          <a:ea typeface="宋体" panose="02010600030101010101" pitchFamily="2" charset="-122"/>
                        </a:rPr>
                        <a:t>3</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000" b="0" i="0" u="none" strike="noStrike">
                          <a:solidFill>
                            <a:srgbClr val="3F3F76"/>
                          </a:solidFill>
                          <a:effectLst/>
                          <a:latin typeface="宋体" panose="02010600030101010101" pitchFamily="2" charset="-122"/>
                          <a:ea typeface="宋体" panose="02010600030101010101" pitchFamily="2" charset="-122"/>
                        </a:rPr>
                        <a:t>5.7</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000" b="0" i="0" u="none" strike="noStrike">
                          <a:solidFill>
                            <a:srgbClr val="3F3F76"/>
                          </a:solidFill>
                          <a:effectLst/>
                          <a:latin typeface="宋体" panose="02010600030101010101" pitchFamily="2" charset="-122"/>
                          <a:ea typeface="宋体" panose="02010600030101010101" pitchFamily="2" charset="-122"/>
                        </a:rPr>
                        <a:t>5</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000" b="0" i="0" u="none" strike="noStrike">
                          <a:solidFill>
                            <a:srgbClr val="3F3F76"/>
                          </a:solidFill>
                          <a:effectLst/>
                          <a:latin typeface="宋体" panose="02010600030101010101" pitchFamily="2" charset="-122"/>
                          <a:ea typeface="宋体" panose="02010600030101010101" pitchFamily="2" charset="-122"/>
                        </a:rPr>
                        <a:t>0.4</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000" b="0" i="0" u="none" strike="noStrike">
                          <a:solidFill>
                            <a:srgbClr val="3F3F76"/>
                          </a:solidFill>
                          <a:effectLst/>
                          <a:latin typeface="宋体" panose="02010600030101010101" pitchFamily="2" charset="-122"/>
                          <a:ea typeface="宋体" panose="02010600030101010101" pitchFamily="2" charset="-122"/>
                        </a:rPr>
                        <a:t>2</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000" b="0" i="0" u="none" strike="noStrike">
                          <a:solidFill>
                            <a:srgbClr val="3F3F76"/>
                          </a:solidFill>
                          <a:effectLst/>
                          <a:latin typeface="宋体" panose="02010600030101010101" pitchFamily="2" charset="-122"/>
                          <a:ea typeface="宋体" panose="02010600030101010101" pitchFamily="2" charset="-122"/>
                        </a:rPr>
                        <a:t>8</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000" u="none" strike="noStrike" dirty="0">
                          <a:effectLst/>
                        </a:rPr>
                        <a:t>1100</a:t>
                      </a:r>
                      <a:endParaRPr lang="en-US" altLang="zh-CN" sz="1000" b="0" i="0" u="none" strike="noStrike" dirty="0">
                        <a:solidFill>
                          <a:srgbClr val="3F3F76"/>
                        </a:solidFill>
                        <a:effectLst/>
                        <a:latin typeface="宋体" panose="02010600030101010101" pitchFamily="2" charset="-122"/>
                        <a:ea typeface="宋体" panose="02010600030101010101" pitchFamily="2" charset="-122"/>
                      </a:endParaRP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000" u="none" strike="noStrike" dirty="0">
                          <a:effectLst/>
                        </a:rPr>
                        <a:t>137</a:t>
                      </a:r>
                      <a:endParaRPr lang="en-US" altLang="zh-CN" sz="1000" b="0" i="0" u="none" strike="noStrike" dirty="0">
                        <a:solidFill>
                          <a:srgbClr val="3F3F76"/>
                        </a:solidFill>
                        <a:effectLst/>
                        <a:latin typeface="宋体" panose="02010600030101010101" pitchFamily="2" charset="-122"/>
                        <a:ea typeface="宋体" panose="02010600030101010101" pitchFamily="2" charset="-122"/>
                      </a:endParaRP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000" b="0" i="0" u="none" strike="noStrike" dirty="0">
                          <a:solidFill>
                            <a:srgbClr val="3F3F76"/>
                          </a:solidFill>
                          <a:effectLst/>
                          <a:latin typeface="宋体" panose="02010600030101010101" pitchFamily="2" charset="-122"/>
                          <a:ea typeface="宋体" panose="02010600030101010101" pitchFamily="2" charset="-122"/>
                        </a:rPr>
                        <a:t>-0.11</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b"/>
                      <a:r>
                        <a:rPr lang="en-US" altLang="zh-CN" sz="1000" b="0" i="0" u="none" strike="noStrike" dirty="0">
                          <a:solidFill>
                            <a:srgbClr val="006100"/>
                          </a:solidFill>
                          <a:effectLst/>
                          <a:latin typeface="宋体" panose="02010600030101010101" pitchFamily="2" charset="-122"/>
                          <a:ea typeface="宋体" panose="02010600030101010101" pitchFamily="2" charset="-122"/>
                        </a:rPr>
                        <a:t>-0.116</a:t>
                      </a:r>
                    </a:p>
                  </a:txBody>
                  <a:tcPr marL="0" marR="0" marT="0"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100" b="0" i="0" u="none" strike="noStrike" dirty="0">
                          <a:solidFill>
                            <a:srgbClr val="000000"/>
                          </a:solidFill>
                          <a:effectLst/>
                          <a:latin typeface="宋体" panose="02010600030101010101" pitchFamily="2" charset="-122"/>
                          <a:ea typeface="宋体" panose="02010600030101010101" pitchFamily="2" charset="-122"/>
                        </a:rPr>
                        <a:t>0.054545</a:t>
                      </a:r>
                    </a:p>
                  </a:txBody>
                  <a:tcPr marL="9525" marR="9525" marT="9525"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b"/>
                      <a:r>
                        <a:rPr lang="en-US" altLang="zh-CN" sz="1000" u="none" strike="noStrike" dirty="0">
                          <a:effectLst/>
                        </a:rPr>
                        <a:t>-0.0478923</a:t>
                      </a:r>
                      <a:endParaRPr lang="en-US" altLang="zh-CN" sz="1000" b="0" i="0" u="none" strike="noStrike" dirty="0">
                        <a:solidFill>
                          <a:schemeClr val="tx1">
                            <a:lumMod val="65000"/>
                            <a:lumOff val="35000"/>
                          </a:schemeClr>
                        </a:solidFill>
                        <a:effectLst/>
                        <a:latin typeface="宋体" panose="02010600030101010101" pitchFamily="2" charset="-122"/>
                        <a:ea typeface="宋体" panose="02010600030101010101" pitchFamily="2" charset="-122"/>
                      </a:endParaRPr>
                    </a:p>
                  </a:txBody>
                  <a:tcPr marL="0" marR="0" marT="0"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r>
              <a:tr h="190675">
                <a:tc>
                  <a:txBody>
                    <a:bodyPr/>
                    <a:lstStyle/>
                    <a:p>
                      <a:pPr algn="ctr" fontAlgn="b"/>
                      <a:r>
                        <a:rPr lang="en-US" altLang="zh-CN" sz="1000" b="0" i="0" u="none" strike="noStrike">
                          <a:solidFill>
                            <a:srgbClr val="3F3F76"/>
                          </a:solidFill>
                          <a:effectLst/>
                          <a:latin typeface="宋体" panose="02010600030101010101" pitchFamily="2" charset="-122"/>
                          <a:ea typeface="宋体" panose="02010600030101010101" pitchFamily="2" charset="-122"/>
                        </a:rPr>
                        <a:t>60</a:t>
                      </a:r>
                    </a:p>
                  </a:txBody>
                  <a:tcPr marL="0" marR="0" marT="0"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000" b="0" i="0" u="none" strike="noStrike" dirty="0">
                          <a:solidFill>
                            <a:srgbClr val="3F3F76"/>
                          </a:solidFill>
                          <a:effectLst/>
                          <a:latin typeface="宋体" panose="02010600030101010101" pitchFamily="2" charset="-122"/>
                          <a:ea typeface="宋体" panose="02010600030101010101" pitchFamily="2" charset="-122"/>
                        </a:rPr>
                        <a:t>5</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000" b="0" i="0" u="none" strike="noStrike">
                          <a:solidFill>
                            <a:srgbClr val="3F3F76"/>
                          </a:solidFill>
                          <a:effectLst/>
                          <a:latin typeface="宋体" panose="02010600030101010101" pitchFamily="2" charset="-122"/>
                          <a:ea typeface="宋体" panose="02010600030101010101" pitchFamily="2" charset="-122"/>
                        </a:rPr>
                        <a:t>12</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000" b="0" i="0" u="none" strike="noStrike">
                          <a:solidFill>
                            <a:srgbClr val="3F3F76"/>
                          </a:solidFill>
                          <a:effectLst/>
                          <a:latin typeface="宋体" panose="02010600030101010101" pitchFamily="2" charset="-122"/>
                          <a:ea typeface="宋体" panose="02010600030101010101" pitchFamily="2" charset="-122"/>
                        </a:rPr>
                        <a:t>6</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000" b="0" i="0" u="none" strike="noStrike">
                          <a:solidFill>
                            <a:srgbClr val="3F3F76"/>
                          </a:solidFill>
                          <a:effectLst/>
                          <a:latin typeface="宋体" panose="02010600030101010101" pitchFamily="2" charset="-122"/>
                          <a:ea typeface="宋体" panose="02010600030101010101" pitchFamily="2" charset="-122"/>
                        </a:rPr>
                        <a:t>6</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000" b="0" i="0" u="none" strike="noStrike">
                          <a:solidFill>
                            <a:srgbClr val="3F3F76"/>
                          </a:solidFill>
                          <a:effectLst/>
                          <a:latin typeface="宋体" panose="02010600030101010101" pitchFamily="2" charset="-122"/>
                          <a:ea typeface="宋体" panose="02010600030101010101" pitchFamily="2" charset="-122"/>
                        </a:rPr>
                        <a:t>2</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000" b="0" i="0" u="none" strike="noStrike">
                          <a:solidFill>
                            <a:srgbClr val="3F3F76"/>
                          </a:solidFill>
                          <a:effectLst/>
                          <a:latin typeface="宋体" panose="02010600030101010101" pitchFamily="2" charset="-122"/>
                          <a:ea typeface="宋体" panose="02010600030101010101" pitchFamily="2" charset="-122"/>
                        </a:rPr>
                        <a:t>3</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000" b="0" i="0" u="none" strike="noStrike">
                          <a:solidFill>
                            <a:srgbClr val="3F3F76"/>
                          </a:solidFill>
                          <a:effectLst/>
                          <a:latin typeface="宋体" panose="02010600030101010101" pitchFamily="2" charset="-122"/>
                          <a:ea typeface="宋体" panose="02010600030101010101" pitchFamily="2" charset="-122"/>
                        </a:rPr>
                        <a:t>6</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000" u="none" strike="noStrike" dirty="0">
                          <a:effectLst/>
                        </a:rPr>
                        <a:t>1100</a:t>
                      </a:r>
                      <a:endParaRPr lang="en-US" altLang="zh-CN" sz="1000" b="0" i="0" u="none" strike="noStrike" dirty="0">
                        <a:solidFill>
                          <a:srgbClr val="3F3F76"/>
                        </a:solidFill>
                        <a:effectLst/>
                        <a:latin typeface="宋体" panose="02010600030101010101" pitchFamily="2" charset="-122"/>
                        <a:ea typeface="宋体" panose="02010600030101010101" pitchFamily="2" charset="-122"/>
                      </a:endParaRP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000" u="none" strike="noStrike">
                          <a:effectLst/>
                        </a:rPr>
                        <a:t>137</a:t>
                      </a:r>
                      <a:endParaRPr lang="en-US" altLang="zh-CN" sz="1000" b="0" i="0" u="none" strike="noStrike">
                        <a:solidFill>
                          <a:srgbClr val="3F3F76"/>
                        </a:solidFill>
                        <a:effectLst/>
                        <a:latin typeface="宋体" panose="02010600030101010101" pitchFamily="2" charset="-122"/>
                        <a:ea typeface="宋体" panose="02010600030101010101" pitchFamily="2" charset="-122"/>
                      </a:endParaRP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000" b="0" i="0" u="none" strike="noStrike" dirty="0">
                          <a:solidFill>
                            <a:srgbClr val="3F3F76"/>
                          </a:solidFill>
                          <a:effectLst/>
                          <a:latin typeface="宋体" panose="02010600030101010101" pitchFamily="2" charset="-122"/>
                          <a:ea typeface="宋体" panose="02010600030101010101" pitchFamily="2" charset="-122"/>
                        </a:rPr>
                        <a:t>-0.15</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b"/>
                      <a:r>
                        <a:rPr lang="en-US" altLang="zh-CN" sz="1000" b="0" i="0" u="none" strike="noStrike" dirty="0">
                          <a:solidFill>
                            <a:srgbClr val="006100"/>
                          </a:solidFill>
                          <a:effectLst/>
                          <a:latin typeface="宋体" panose="02010600030101010101" pitchFamily="2" charset="-122"/>
                          <a:ea typeface="宋体" panose="02010600030101010101" pitchFamily="2" charset="-122"/>
                        </a:rPr>
                        <a:t>-0.147</a:t>
                      </a:r>
                    </a:p>
                  </a:txBody>
                  <a:tcPr marL="0" marR="0" marT="0"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0.02</a:t>
                      </a:r>
                    </a:p>
                  </a:txBody>
                  <a:tcPr marL="9525" marR="9525" marT="9525"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b"/>
                      <a:r>
                        <a:rPr lang="en-US" altLang="zh-CN" sz="1000" u="none" strike="noStrike" dirty="0">
                          <a:effectLst/>
                        </a:rPr>
                        <a:t>-0.08596548</a:t>
                      </a:r>
                      <a:endParaRPr lang="en-US" altLang="zh-CN" sz="1000" b="0" i="0" u="none" strike="noStrike" dirty="0">
                        <a:solidFill>
                          <a:schemeClr val="tx1">
                            <a:lumMod val="65000"/>
                            <a:lumOff val="35000"/>
                          </a:schemeClr>
                        </a:solidFill>
                        <a:effectLst/>
                        <a:latin typeface="宋体" panose="02010600030101010101" pitchFamily="2" charset="-122"/>
                        <a:ea typeface="宋体" panose="02010600030101010101" pitchFamily="2" charset="-122"/>
                      </a:endParaRPr>
                    </a:p>
                  </a:txBody>
                  <a:tcPr marL="0" marR="0" marT="0"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r>
              <a:tr h="190675">
                <a:tc>
                  <a:txBody>
                    <a:bodyPr/>
                    <a:lstStyle/>
                    <a:p>
                      <a:pPr algn="ctr" fontAlgn="b"/>
                      <a:r>
                        <a:rPr lang="en-US" altLang="zh-CN" sz="1000" b="0" i="0" u="none" strike="noStrike">
                          <a:solidFill>
                            <a:srgbClr val="3F3F76"/>
                          </a:solidFill>
                          <a:effectLst/>
                          <a:latin typeface="宋体" panose="02010600030101010101" pitchFamily="2" charset="-122"/>
                          <a:ea typeface="宋体" panose="02010600030101010101" pitchFamily="2" charset="-122"/>
                        </a:rPr>
                        <a:t>66</a:t>
                      </a:r>
                    </a:p>
                  </a:txBody>
                  <a:tcPr marL="0" marR="0" marT="0"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000" b="0" i="0" u="none" strike="noStrike" dirty="0">
                          <a:solidFill>
                            <a:srgbClr val="3F3F76"/>
                          </a:solidFill>
                          <a:effectLst/>
                          <a:latin typeface="宋体" panose="02010600030101010101" pitchFamily="2" charset="-122"/>
                          <a:ea typeface="宋体" panose="02010600030101010101" pitchFamily="2" charset="-122"/>
                        </a:rPr>
                        <a:t>4.9</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000" b="0" i="0" u="none" strike="noStrike">
                          <a:solidFill>
                            <a:srgbClr val="3F3F76"/>
                          </a:solidFill>
                          <a:effectLst/>
                          <a:latin typeface="宋体" panose="02010600030101010101" pitchFamily="2" charset="-122"/>
                          <a:ea typeface="宋体" panose="02010600030101010101" pitchFamily="2" charset="-122"/>
                        </a:rPr>
                        <a:t>5.9</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000" b="0" i="0" u="none" strike="noStrike">
                          <a:solidFill>
                            <a:srgbClr val="3F3F76"/>
                          </a:solidFill>
                          <a:effectLst/>
                          <a:latin typeface="宋体" panose="02010600030101010101" pitchFamily="2" charset="-122"/>
                          <a:ea typeface="宋体" panose="02010600030101010101" pitchFamily="2" charset="-122"/>
                        </a:rPr>
                        <a:t>5.9</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000" b="0" i="0" u="none" strike="noStrike">
                          <a:solidFill>
                            <a:srgbClr val="3F3F76"/>
                          </a:solidFill>
                          <a:effectLst/>
                          <a:latin typeface="宋体" panose="02010600030101010101" pitchFamily="2" charset="-122"/>
                          <a:ea typeface="宋体" panose="02010600030101010101" pitchFamily="2" charset="-122"/>
                        </a:rPr>
                        <a:t>5.9</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000" b="0" i="0" u="none" strike="noStrike">
                          <a:solidFill>
                            <a:srgbClr val="3F3F76"/>
                          </a:solidFill>
                          <a:effectLst/>
                          <a:latin typeface="宋体" panose="02010600030101010101" pitchFamily="2" charset="-122"/>
                          <a:ea typeface="宋体" panose="02010600030101010101" pitchFamily="2" charset="-122"/>
                        </a:rPr>
                        <a:t>2.9</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000" b="0" i="0" u="none" strike="noStrike">
                          <a:solidFill>
                            <a:srgbClr val="3F3F76"/>
                          </a:solidFill>
                          <a:effectLst/>
                          <a:latin typeface="宋体" panose="02010600030101010101" pitchFamily="2" charset="-122"/>
                          <a:ea typeface="宋体" panose="02010600030101010101" pitchFamily="2" charset="-122"/>
                        </a:rPr>
                        <a:t>2.9</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000" b="0" i="0" u="none" strike="noStrike">
                          <a:solidFill>
                            <a:srgbClr val="3F3F76"/>
                          </a:solidFill>
                          <a:effectLst/>
                          <a:latin typeface="宋体" panose="02010600030101010101" pitchFamily="2" charset="-122"/>
                          <a:ea typeface="宋体" panose="02010600030101010101" pitchFamily="2" charset="-122"/>
                        </a:rPr>
                        <a:t>5.6</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000" u="none" strike="noStrike" dirty="0">
                          <a:effectLst/>
                        </a:rPr>
                        <a:t>1100</a:t>
                      </a:r>
                      <a:endParaRPr lang="en-US" altLang="zh-CN" sz="1000" b="0" i="0" u="none" strike="noStrike" dirty="0">
                        <a:solidFill>
                          <a:srgbClr val="3F3F76"/>
                        </a:solidFill>
                        <a:effectLst/>
                        <a:latin typeface="宋体" panose="02010600030101010101" pitchFamily="2" charset="-122"/>
                        <a:ea typeface="宋体" panose="02010600030101010101" pitchFamily="2" charset="-122"/>
                      </a:endParaRP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000" u="none" strike="noStrike" dirty="0">
                          <a:effectLst/>
                        </a:rPr>
                        <a:t>137</a:t>
                      </a:r>
                      <a:endParaRPr lang="en-US" altLang="zh-CN" sz="1000" b="0" i="0" u="none" strike="noStrike" dirty="0">
                        <a:solidFill>
                          <a:srgbClr val="3F3F76"/>
                        </a:solidFill>
                        <a:effectLst/>
                        <a:latin typeface="宋体" panose="02010600030101010101" pitchFamily="2" charset="-122"/>
                        <a:ea typeface="宋体" panose="02010600030101010101" pitchFamily="2" charset="-122"/>
                      </a:endParaRP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000" b="0" i="0" u="none" strike="noStrike" dirty="0">
                          <a:solidFill>
                            <a:srgbClr val="3F3F76"/>
                          </a:solidFill>
                          <a:effectLst/>
                          <a:latin typeface="宋体" panose="02010600030101010101" pitchFamily="2" charset="-122"/>
                          <a:ea typeface="宋体" panose="02010600030101010101" pitchFamily="2" charset="-122"/>
                        </a:rPr>
                        <a:t>-0.2</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b"/>
                      <a:r>
                        <a:rPr lang="en-US" altLang="zh-CN" sz="1000" b="0" i="0" u="none" strike="noStrike" dirty="0">
                          <a:solidFill>
                            <a:srgbClr val="006100"/>
                          </a:solidFill>
                          <a:effectLst/>
                          <a:latin typeface="宋体" panose="02010600030101010101" pitchFamily="2" charset="-122"/>
                          <a:ea typeface="宋体" panose="02010600030101010101" pitchFamily="2" charset="-122"/>
                        </a:rPr>
                        <a:t>-0.246</a:t>
                      </a:r>
                    </a:p>
                  </a:txBody>
                  <a:tcPr marL="0" marR="0" marT="0"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0.23</a:t>
                      </a:r>
                    </a:p>
                  </a:txBody>
                  <a:tcPr marL="9525" marR="9525" marT="9525"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b"/>
                      <a:r>
                        <a:rPr lang="en-US" altLang="zh-CN" sz="1000" u="none" strike="noStrike" dirty="0">
                          <a:effectLst/>
                        </a:rPr>
                        <a:t>-0.07994772</a:t>
                      </a:r>
                      <a:endParaRPr lang="en-US" altLang="zh-CN" sz="1000" b="0" i="0" u="none" strike="noStrike" dirty="0">
                        <a:solidFill>
                          <a:schemeClr val="tx1">
                            <a:lumMod val="65000"/>
                            <a:lumOff val="35000"/>
                          </a:schemeClr>
                        </a:solidFill>
                        <a:effectLst/>
                        <a:latin typeface="宋体" panose="02010600030101010101" pitchFamily="2" charset="-122"/>
                        <a:ea typeface="宋体" panose="02010600030101010101" pitchFamily="2" charset="-122"/>
                      </a:endParaRPr>
                    </a:p>
                  </a:txBody>
                  <a:tcPr marL="0" marR="0" marT="0"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r>
              <a:tr h="190675">
                <a:tc>
                  <a:txBody>
                    <a:bodyPr/>
                    <a:lstStyle/>
                    <a:p>
                      <a:pPr algn="ctr" fontAlgn="b"/>
                      <a:r>
                        <a:rPr lang="en-US" altLang="zh-CN" sz="1000" b="0" i="0" u="none" strike="noStrike">
                          <a:solidFill>
                            <a:srgbClr val="3F3F76"/>
                          </a:solidFill>
                          <a:effectLst/>
                          <a:latin typeface="宋体" panose="02010600030101010101" pitchFamily="2" charset="-122"/>
                          <a:ea typeface="宋体" panose="02010600030101010101" pitchFamily="2" charset="-122"/>
                        </a:rPr>
                        <a:t>66.4</a:t>
                      </a:r>
                    </a:p>
                  </a:txBody>
                  <a:tcPr marL="0" marR="0" marT="0"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000" b="0" i="0" u="none" strike="noStrike" dirty="0">
                          <a:solidFill>
                            <a:srgbClr val="3F3F76"/>
                          </a:solidFill>
                          <a:effectLst/>
                          <a:latin typeface="宋体" panose="02010600030101010101" pitchFamily="2" charset="-122"/>
                          <a:ea typeface="宋体" panose="02010600030101010101" pitchFamily="2" charset="-122"/>
                        </a:rPr>
                        <a:t>4.9</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000" b="0" i="0" u="none" strike="noStrike" dirty="0">
                          <a:solidFill>
                            <a:srgbClr val="3F3F76"/>
                          </a:solidFill>
                          <a:effectLst/>
                          <a:latin typeface="宋体" panose="02010600030101010101" pitchFamily="2" charset="-122"/>
                          <a:ea typeface="宋体" panose="02010600030101010101" pitchFamily="2" charset="-122"/>
                        </a:rPr>
                        <a:t>5.8</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000" b="0" i="0" u="none" strike="noStrike">
                          <a:solidFill>
                            <a:srgbClr val="3F3F76"/>
                          </a:solidFill>
                          <a:effectLst/>
                          <a:latin typeface="宋体" panose="02010600030101010101" pitchFamily="2" charset="-122"/>
                          <a:ea typeface="宋体" panose="02010600030101010101" pitchFamily="2" charset="-122"/>
                        </a:rPr>
                        <a:t>5.8</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000" b="0" i="0" u="none" strike="noStrike">
                          <a:solidFill>
                            <a:srgbClr val="3F3F76"/>
                          </a:solidFill>
                          <a:effectLst/>
                          <a:latin typeface="宋体" panose="02010600030101010101" pitchFamily="2" charset="-122"/>
                          <a:ea typeface="宋体" panose="02010600030101010101" pitchFamily="2" charset="-122"/>
                        </a:rPr>
                        <a:t>5.8</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000" b="0" i="0" u="none" strike="noStrike" dirty="0">
                          <a:solidFill>
                            <a:srgbClr val="3F3F76"/>
                          </a:solidFill>
                          <a:effectLst/>
                          <a:latin typeface="宋体" panose="02010600030101010101" pitchFamily="2" charset="-122"/>
                          <a:ea typeface="宋体" panose="02010600030101010101" pitchFamily="2" charset="-122"/>
                        </a:rPr>
                        <a:t>2.9</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000" b="0" i="0" u="none" strike="noStrike">
                          <a:solidFill>
                            <a:srgbClr val="3F3F76"/>
                          </a:solidFill>
                          <a:effectLst/>
                          <a:latin typeface="宋体" panose="02010600030101010101" pitchFamily="2" charset="-122"/>
                          <a:ea typeface="宋体" panose="02010600030101010101" pitchFamily="2" charset="-122"/>
                        </a:rPr>
                        <a:t>2.9</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000" b="0" i="0" u="none" strike="noStrike">
                          <a:solidFill>
                            <a:srgbClr val="3F3F76"/>
                          </a:solidFill>
                          <a:effectLst/>
                          <a:latin typeface="宋体" panose="02010600030101010101" pitchFamily="2" charset="-122"/>
                          <a:ea typeface="宋体" panose="02010600030101010101" pitchFamily="2" charset="-122"/>
                        </a:rPr>
                        <a:t>5.5</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000" u="none" strike="noStrike" dirty="0">
                          <a:effectLst/>
                        </a:rPr>
                        <a:t>1100</a:t>
                      </a:r>
                      <a:endParaRPr lang="en-US" altLang="zh-CN" sz="1000" b="0" i="0" u="none" strike="noStrike" dirty="0">
                        <a:solidFill>
                          <a:srgbClr val="3F3F76"/>
                        </a:solidFill>
                        <a:effectLst/>
                        <a:latin typeface="宋体" panose="02010600030101010101" pitchFamily="2" charset="-122"/>
                        <a:ea typeface="宋体" panose="02010600030101010101" pitchFamily="2" charset="-122"/>
                      </a:endParaRP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000" u="none" strike="noStrike" dirty="0">
                          <a:effectLst/>
                        </a:rPr>
                        <a:t>137</a:t>
                      </a:r>
                      <a:endParaRPr lang="en-US" altLang="zh-CN" sz="1000" b="0" i="0" u="none" strike="noStrike" dirty="0">
                        <a:solidFill>
                          <a:srgbClr val="3F3F76"/>
                        </a:solidFill>
                        <a:effectLst/>
                        <a:latin typeface="宋体" panose="02010600030101010101" pitchFamily="2" charset="-122"/>
                        <a:ea typeface="宋体" panose="02010600030101010101" pitchFamily="2" charset="-122"/>
                      </a:endParaRP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000" b="0" i="0" u="none" strike="noStrike" dirty="0">
                          <a:solidFill>
                            <a:srgbClr val="3F3F76"/>
                          </a:solidFill>
                          <a:effectLst/>
                          <a:latin typeface="宋体" panose="02010600030101010101" pitchFamily="2" charset="-122"/>
                          <a:ea typeface="宋体" panose="02010600030101010101" pitchFamily="2" charset="-122"/>
                        </a:rPr>
                        <a:t>-0.19</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b"/>
                      <a:r>
                        <a:rPr lang="en-US" altLang="zh-CN" sz="1000" b="0" i="0" u="none" strike="noStrike" dirty="0">
                          <a:solidFill>
                            <a:srgbClr val="9C6500"/>
                          </a:solidFill>
                          <a:effectLst/>
                          <a:latin typeface="宋体" panose="02010600030101010101" pitchFamily="2" charset="-122"/>
                          <a:ea typeface="宋体" panose="02010600030101010101" pitchFamily="2" charset="-122"/>
                        </a:rPr>
                        <a:t>-0.174</a:t>
                      </a:r>
                    </a:p>
                  </a:txBody>
                  <a:tcPr marL="0" marR="0" marT="0"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0.084211</a:t>
                      </a:r>
                    </a:p>
                  </a:txBody>
                  <a:tcPr marL="9525" marR="9525" marT="9525"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b"/>
                      <a:r>
                        <a:rPr lang="en-US" altLang="zh-CN" sz="1000" u="none" strike="noStrike" dirty="0">
                          <a:effectLst/>
                        </a:rPr>
                        <a:t>-0.00514968</a:t>
                      </a:r>
                      <a:endParaRPr lang="en-US" altLang="zh-CN" sz="1000" b="0" i="0" u="none" strike="noStrike" dirty="0">
                        <a:solidFill>
                          <a:schemeClr val="tx1">
                            <a:lumMod val="65000"/>
                            <a:lumOff val="35000"/>
                          </a:schemeClr>
                        </a:solidFill>
                        <a:effectLst/>
                        <a:latin typeface="宋体" panose="02010600030101010101" pitchFamily="2" charset="-122"/>
                        <a:ea typeface="宋体" panose="02010600030101010101" pitchFamily="2" charset="-122"/>
                      </a:endParaRPr>
                    </a:p>
                  </a:txBody>
                  <a:tcPr marL="0" marR="0" marT="0"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r>
              <a:tr h="190675">
                <a:tc>
                  <a:txBody>
                    <a:bodyPr/>
                    <a:lstStyle/>
                    <a:p>
                      <a:pPr algn="ctr" fontAlgn="b"/>
                      <a:r>
                        <a:rPr lang="en-US" altLang="zh-CN" sz="1000" b="0" i="0" u="none" strike="noStrike">
                          <a:solidFill>
                            <a:srgbClr val="3F3F76"/>
                          </a:solidFill>
                          <a:effectLst/>
                          <a:latin typeface="宋体" panose="02010600030101010101" pitchFamily="2" charset="-122"/>
                          <a:ea typeface="宋体" panose="02010600030101010101" pitchFamily="2" charset="-122"/>
                        </a:rPr>
                        <a:t>67.3</a:t>
                      </a:r>
                    </a:p>
                  </a:txBody>
                  <a:tcPr marL="0" marR="0" marT="0"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000" b="0" i="0" u="none" strike="noStrike">
                          <a:solidFill>
                            <a:srgbClr val="3F3F76"/>
                          </a:solidFill>
                          <a:effectLst/>
                          <a:latin typeface="宋体" panose="02010600030101010101" pitchFamily="2" charset="-122"/>
                          <a:ea typeface="宋体" panose="02010600030101010101" pitchFamily="2" charset="-122"/>
                        </a:rPr>
                        <a:t>4.7</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000" b="0" i="0" u="none" strike="noStrike" dirty="0">
                          <a:solidFill>
                            <a:srgbClr val="3F3F76"/>
                          </a:solidFill>
                          <a:effectLst/>
                          <a:latin typeface="宋体" panose="02010600030101010101" pitchFamily="2" charset="-122"/>
                          <a:ea typeface="宋体" panose="02010600030101010101" pitchFamily="2" charset="-122"/>
                        </a:rPr>
                        <a:t>5.6</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000" b="0" i="0" u="none" strike="noStrike" dirty="0">
                          <a:solidFill>
                            <a:srgbClr val="3F3F76"/>
                          </a:solidFill>
                          <a:effectLst/>
                          <a:latin typeface="宋体" panose="02010600030101010101" pitchFamily="2" charset="-122"/>
                          <a:ea typeface="宋体" panose="02010600030101010101" pitchFamily="2" charset="-122"/>
                        </a:rPr>
                        <a:t>5.6</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000" b="0" i="0" u="none" strike="noStrike">
                          <a:solidFill>
                            <a:srgbClr val="3F3F76"/>
                          </a:solidFill>
                          <a:effectLst/>
                          <a:latin typeface="宋体" panose="02010600030101010101" pitchFamily="2" charset="-122"/>
                          <a:ea typeface="宋体" panose="02010600030101010101" pitchFamily="2" charset="-122"/>
                        </a:rPr>
                        <a:t>5.6</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000" b="0" i="0" u="none" strike="noStrike">
                          <a:solidFill>
                            <a:srgbClr val="3F3F76"/>
                          </a:solidFill>
                          <a:effectLst/>
                          <a:latin typeface="宋体" panose="02010600030101010101" pitchFamily="2" charset="-122"/>
                          <a:ea typeface="宋体" panose="02010600030101010101" pitchFamily="2" charset="-122"/>
                        </a:rPr>
                        <a:t>2.8</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000" b="0" i="0" u="none" strike="noStrike">
                          <a:solidFill>
                            <a:srgbClr val="3F3F76"/>
                          </a:solidFill>
                          <a:effectLst/>
                          <a:latin typeface="宋体" panose="02010600030101010101" pitchFamily="2" charset="-122"/>
                          <a:ea typeface="宋体" panose="02010600030101010101" pitchFamily="2" charset="-122"/>
                        </a:rPr>
                        <a:t>2.8</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000" b="0" i="0" u="none" strike="noStrike">
                          <a:solidFill>
                            <a:srgbClr val="3F3F76"/>
                          </a:solidFill>
                          <a:effectLst/>
                          <a:latin typeface="宋体" panose="02010600030101010101" pitchFamily="2" charset="-122"/>
                          <a:ea typeface="宋体" panose="02010600030101010101" pitchFamily="2" charset="-122"/>
                        </a:rPr>
                        <a:t>5.6</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000" u="none" strike="noStrike" dirty="0">
                          <a:effectLst/>
                        </a:rPr>
                        <a:t>1100</a:t>
                      </a:r>
                      <a:endParaRPr lang="en-US" altLang="zh-CN" sz="1000" b="0" i="0" u="none" strike="noStrike" dirty="0">
                        <a:solidFill>
                          <a:srgbClr val="3F3F76"/>
                        </a:solidFill>
                        <a:effectLst/>
                        <a:latin typeface="宋体" panose="02010600030101010101" pitchFamily="2" charset="-122"/>
                        <a:ea typeface="宋体" panose="02010600030101010101" pitchFamily="2" charset="-122"/>
                      </a:endParaRP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000" u="none" strike="noStrike" dirty="0">
                          <a:effectLst/>
                        </a:rPr>
                        <a:t>137</a:t>
                      </a:r>
                      <a:endParaRPr lang="en-US" altLang="zh-CN" sz="1000" b="0" i="0" u="none" strike="noStrike" dirty="0">
                        <a:solidFill>
                          <a:srgbClr val="3F3F76"/>
                        </a:solidFill>
                        <a:effectLst/>
                        <a:latin typeface="宋体" panose="02010600030101010101" pitchFamily="2" charset="-122"/>
                        <a:ea typeface="宋体" panose="02010600030101010101" pitchFamily="2" charset="-122"/>
                      </a:endParaRP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000" b="0" i="0" u="none" strike="noStrike" dirty="0">
                          <a:solidFill>
                            <a:srgbClr val="3F3F76"/>
                          </a:solidFill>
                          <a:effectLst/>
                          <a:latin typeface="宋体" panose="02010600030101010101" pitchFamily="2" charset="-122"/>
                          <a:ea typeface="宋体" panose="02010600030101010101" pitchFamily="2" charset="-122"/>
                        </a:rPr>
                        <a:t>-0.09</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b"/>
                      <a:r>
                        <a:rPr lang="en-US" altLang="zh-CN" sz="1000" b="0" i="0" u="none" strike="noStrike" dirty="0">
                          <a:solidFill>
                            <a:srgbClr val="9C6500"/>
                          </a:solidFill>
                          <a:effectLst/>
                          <a:latin typeface="宋体" panose="02010600030101010101" pitchFamily="2" charset="-122"/>
                          <a:ea typeface="宋体" panose="02010600030101010101" pitchFamily="2" charset="-122"/>
                        </a:rPr>
                        <a:t>-0.113</a:t>
                      </a:r>
                    </a:p>
                  </a:txBody>
                  <a:tcPr marL="0" marR="0" marT="0"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100" b="0" i="0" u="none" strike="noStrike" dirty="0">
                          <a:solidFill>
                            <a:srgbClr val="000000"/>
                          </a:solidFill>
                          <a:effectLst/>
                          <a:latin typeface="宋体" panose="02010600030101010101" pitchFamily="2" charset="-122"/>
                          <a:ea typeface="宋体" panose="02010600030101010101" pitchFamily="2" charset="-122"/>
                        </a:rPr>
                        <a:t>0.255556</a:t>
                      </a:r>
                    </a:p>
                  </a:txBody>
                  <a:tcPr marL="9525" marR="9525" marT="9525"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b"/>
                      <a:r>
                        <a:rPr lang="en-US" altLang="zh-CN" sz="1000" u="none" strike="noStrike" dirty="0">
                          <a:effectLst/>
                        </a:rPr>
                        <a:t>0.06972142</a:t>
                      </a:r>
                      <a:endParaRPr lang="en-US" altLang="zh-CN" sz="1000" b="0" i="0" u="none" strike="noStrike" dirty="0">
                        <a:solidFill>
                          <a:schemeClr val="tx1">
                            <a:lumMod val="65000"/>
                            <a:lumOff val="35000"/>
                          </a:schemeClr>
                        </a:solidFill>
                        <a:effectLst/>
                        <a:latin typeface="宋体" panose="02010600030101010101" pitchFamily="2" charset="-122"/>
                        <a:ea typeface="宋体" panose="02010600030101010101" pitchFamily="2" charset="-122"/>
                      </a:endParaRPr>
                    </a:p>
                  </a:txBody>
                  <a:tcPr marL="0" marR="0" marT="0"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r>
              <a:tr h="190675">
                <a:tc>
                  <a:txBody>
                    <a:bodyPr/>
                    <a:lstStyle/>
                    <a:p>
                      <a:pPr algn="ctr" fontAlgn="b"/>
                      <a:r>
                        <a:rPr lang="en-US" altLang="zh-CN" sz="1000" b="0" i="0" u="none" strike="noStrike">
                          <a:solidFill>
                            <a:srgbClr val="3F3F76"/>
                          </a:solidFill>
                          <a:effectLst/>
                          <a:latin typeface="宋体" panose="02010600030101010101" pitchFamily="2" charset="-122"/>
                          <a:ea typeface="宋体" panose="02010600030101010101" pitchFamily="2" charset="-122"/>
                        </a:rPr>
                        <a:t>65</a:t>
                      </a:r>
                    </a:p>
                  </a:txBody>
                  <a:tcPr marL="0" marR="0" marT="0"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000" b="0" i="0" u="none" strike="noStrike">
                          <a:solidFill>
                            <a:srgbClr val="3F3F76"/>
                          </a:solidFill>
                          <a:effectLst/>
                          <a:latin typeface="宋体" panose="02010600030101010101" pitchFamily="2" charset="-122"/>
                          <a:ea typeface="宋体" panose="02010600030101010101" pitchFamily="2" charset="-122"/>
                        </a:rPr>
                        <a:t>4.7</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000" b="0" i="0" u="none" strike="noStrike">
                          <a:solidFill>
                            <a:srgbClr val="3F3F76"/>
                          </a:solidFill>
                          <a:effectLst/>
                          <a:latin typeface="宋体" panose="02010600030101010101" pitchFamily="2" charset="-122"/>
                          <a:ea typeface="宋体" panose="02010600030101010101" pitchFamily="2" charset="-122"/>
                        </a:rPr>
                        <a:t>5.6</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000" b="0" i="0" u="none" strike="noStrike" dirty="0">
                          <a:solidFill>
                            <a:srgbClr val="3F3F76"/>
                          </a:solidFill>
                          <a:effectLst/>
                          <a:latin typeface="宋体" panose="02010600030101010101" pitchFamily="2" charset="-122"/>
                          <a:ea typeface="宋体" panose="02010600030101010101" pitchFamily="2" charset="-122"/>
                        </a:rPr>
                        <a:t>5.6</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000" b="0" i="0" u="none" strike="noStrike" dirty="0">
                          <a:solidFill>
                            <a:srgbClr val="3F3F76"/>
                          </a:solidFill>
                          <a:effectLst/>
                          <a:latin typeface="宋体" panose="02010600030101010101" pitchFamily="2" charset="-122"/>
                          <a:ea typeface="宋体" panose="02010600030101010101" pitchFamily="2" charset="-122"/>
                        </a:rPr>
                        <a:t>5.6</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000" b="0" i="0" u="none" strike="noStrike" dirty="0">
                          <a:solidFill>
                            <a:srgbClr val="3F3F76"/>
                          </a:solidFill>
                          <a:effectLst/>
                          <a:latin typeface="宋体" panose="02010600030101010101" pitchFamily="2" charset="-122"/>
                          <a:ea typeface="宋体" panose="02010600030101010101" pitchFamily="2" charset="-122"/>
                        </a:rPr>
                        <a:t>2.8</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000" b="0" i="0" u="none" strike="noStrike">
                          <a:solidFill>
                            <a:srgbClr val="3F3F76"/>
                          </a:solidFill>
                          <a:effectLst/>
                          <a:latin typeface="宋体" panose="02010600030101010101" pitchFamily="2" charset="-122"/>
                          <a:ea typeface="宋体" panose="02010600030101010101" pitchFamily="2" charset="-122"/>
                        </a:rPr>
                        <a:t>2.8</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000" b="0" i="0" u="none" strike="noStrike">
                          <a:solidFill>
                            <a:srgbClr val="3F3F76"/>
                          </a:solidFill>
                          <a:effectLst/>
                          <a:latin typeface="宋体" panose="02010600030101010101" pitchFamily="2" charset="-122"/>
                          <a:ea typeface="宋体" panose="02010600030101010101" pitchFamily="2" charset="-122"/>
                        </a:rPr>
                        <a:t>7.9</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000" u="none" strike="noStrike" dirty="0">
                          <a:effectLst/>
                        </a:rPr>
                        <a:t>1100</a:t>
                      </a:r>
                      <a:endParaRPr lang="en-US" altLang="zh-CN" sz="1000" b="0" i="0" u="none" strike="noStrike" dirty="0">
                        <a:solidFill>
                          <a:srgbClr val="3F3F76"/>
                        </a:solidFill>
                        <a:effectLst/>
                        <a:latin typeface="宋体" panose="02010600030101010101" pitchFamily="2" charset="-122"/>
                        <a:ea typeface="宋体" panose="02010600030101010101" pitchFamily="2" charset="-122"/>
                      </a:endParaRP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000" u="none" strike="noStrike" dirty="0">
                          <a:effectLst/>
                        </a:rPr>
                        <a:t>137</a:t>
                      </a:r>
                      <a:endParaRPr lang="en-US" altLang="zh-CN" sz="1000" b="0" i="0" u="none" strike="noStrike" dirty="0">
                        <a:solidFill>
                          <a:srgbClr val="3F3F76"/>
                        </a:solidFill>
                        <a:effectLst/>
                        <a:latin typeface="宋体" panose="02010600030101010101" pitchFamily="2" charset="-122"/>
                        <a:ea typeface="宋体" panose="02010600030101010101" pitchFamily="2" charset="-122"/>
                      </a:endParaRP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000" b="0" i="0" u="none" strike="noStrike" dirty="0">
                          <a:solidFill>
                            <a:srgbClr val="3F3F76"/>
                          </a:solidFill>
                          <a:effectLst/>
                          <a:latin typeface="宋体" panose="02010600030101010101" pitchFamily="2" charset="-122"/>
                          <a:ea typeface="宋体" panose="02010600030101010101" pitchFamily="2" charset="-122"/>
                        </a:rPr>
                        <a:t>-0.04</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b"/>
                      <a:r>
                        <a:rPr lang="en-US" altLang="zh-CN" sz="1000" b="0" i="0" u="none" strike="noStrike" dirty="0">
                          <a:solidFill>
                            <a:srgbClr val="9C0006"/>
                          </a:solidFill>
                          <a:effectLst/>
                          <a:latin typeface="宋体" panose="02010600030101010101" pitchFamily="2" charset="-122"/>
                          <a:ea typeface="宋体" panose="02010600030101010101" pitchFamily="2" charset="-122"/>
                        </a:rPr>
                        <a:t>-0.136</a:t>
                      </a:r>
                    </a:p>
                  </a:txBody>
                  <a:tcPr marL="0" marR="0" marT="0"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100" b="0" i="0" u="none" strike="noStrike" dirty="0">
                          <a:solidFill>
                            <a:srgbClr val="FF0000"/>
                          </a:solidFill>
                          <a:effectLst/>
                          <a:latin typeface="宋体" panose="02010600030101010101" pitchFamily="2" charset="-122"/>
                          <a:ea typeface="宋体" panose="02010600030101010101" pitchFamily="2" charset="-122"/>
                        </a:rPr>
                        <a:t>2.4</a:t>
                      </a:r>
                    </a:p>
                  </a:txBody>
                  <a:tcPr marL="9525" marR="9525" marT="9525"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b"/>
                      <a:r>
                        <a:rPr lang="en-US" altLang="zh-CN" sz="1000" u="none" strike="noStrike" dirty="0">
                          <a:effectLst/>
                        </a:rPr>
                        <a:t>-0.224782624</a:t>
                      </a:r>
                      <a:endParaRPr lang="en-US" altLang="zh-CN" sz="1000" b="0" i="0" u="none" strike="noStrike" dirty="0">
                        <a:solidFill>
                          <a:schemeClr val="tx1">
                            <a:lumMod val="65000"/>
                            <a:lumOff val="35000"/>
                          </a:schemeClr>
                        </a:solidFill>
                        <a:effectLst/>
                        <a:latin typeface="宋体" panose="02010600030101010101" pitchFamily="2" charset="-122"/>
                        <a:ea typeface="宋体" panose="02010600030101010101" pitchFamily="2" charset="-122"/>
                      </a:endParaRPr>
                    </a:p>
                  </a:txBody>
                  <a:tcPr marL="0" marR="0" marT="0"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r>
              <a:tr h="190675">
                <a:tc>
                  <a:txBody>
                    <a:bodyPr/>
                    <a:lstStyle/>
                    <a:p>
                      <a:pPr algn="ctr" fontAlgn="b"/>
                      <a:r>
                        <a:rPr lang="en-US" altLang="zh-CN" sz="1000" b="0" i="0" u="none" strike="noStrike">
                          <a:solidFill>
                            <a:srgbClr val="3F3F76"/>
                          </a:solidFill>
                          <a:effectLst/>
                          <a:latin typeface="宋体" panose="02010600030101010101" pitchFamily="2" charset="-122"/>
                          <a:ea typeface="宋体" panose="02010600030101010101" pitchFamily="2" charset="-122"/>
                        </a:rPr>
                        <a:t>65.1</a:t>
                      </a:r>
                    </a:p>
                  </a:txBody>
                  <a:tcPr marL="0" marR="0" marT="0"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000" b="0" i="0" u="none" strike="noStrike">
                          <a:solidFill>
                            <a:srgbClr val="3F3F76"/>
                          </a:solidFill>
                          <a:effectLst/>
                          <a:latin typeface="宋体" panose="02010600030101010101" pitchFamily="2" charset="-122"/>
                          <a:ea typeface="宋体" panose="02010600030101010101" pitchFamily="2" charset="-122"/>
                        </a:rPr>
                        <a:t>6.9</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000" b="0" i="0" u="none" strike="noStrike">
                          <a:solidFill>
                            <a:srgbClr val="3F3F76"/>
                          </a:solidFill>
                          <a:effectLst/>
                          <a:latin typeface="宋体" panose="02010600030101010101" pitchFamily="2" charset="-122"/>
                          <a:ea typeface="宋体" panose="02010600030101010101" pitchFamily="2" charset="-122"/>
                        </a:rPr>
                        <a:t>5.6</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000" b="0" i="0" u="none" strike="noStrike">
                          <a:solidFill>
                            <a:srgbClr val="3F3F76"/>
                          </a:solidFill>
                          <a:effectLst/>
                          <a:latin typeface="宋体" panose="02010600030101010101" pitchFamily="2" charset="-122"/>
                          <a:ea typeface="宋体" panose="02010600030101010101" pitchFamily="2" charset="-122"/>
                        </a:rPr>
                        <a:t>5.6</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000" b="0" i="0" u="none" strike="noStrike">
                          <a:solidFill>
                            <a:srgbClr val="3F3F76"/>
                          </a:solidFill>
                          <a:effectLst/>
                          <a:latin typeface="宋体" panose="02010600030101010101" pitchFamily="2" charset="-122"/>
                          <a:ea typeface="宋体" panose="02010600030101010101" pitchFamily="2" charset="-122"/>
                        </a:rPr>
                        <a:t>5.6</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000" b="0" i="0" u="none" strike="noStrike" dirty="0">
                          <a:solidFill>
                            <a:srgbClr val="3F3F76"/>
                          </a:solidFill>
                          <a:effectLst/>
                          <a:latin typeface="宋体" panose="02010600030101010101" pitchFamily="2" charset="-122"/>
                          <a:ea typeface="宋体" panose="02010600030101010101" pitchFamily="2" charset="-122"/>
                        </a:rPr>
                        <a:t>2.8</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000" b="0" i="0" u="none" strike="noStrike">
                          <a:solidFill>
                            <a:srgbClr val="3F3F76"/>
                          </a:solidFill>
                          <a:effectLst/>
                          <a:latin typeface="宋体" panose="02010600030101010101" pitchFamily="2" charset="-122"/>
                          <a:ea typeface="宋体" panose="02010600030101010101" pitchFamily="2" charset="-122"/>
                        </a:rPr>
                        <a:t>2.8</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000" b="0" i="0" u="none" strike="noStrike">
                          <a:solidFill>
                            <a:srgbClr val="3F3F76"/>
                          </a:solidFill>
                          <a:effectLst/>
                          <a:latin typeface="宋体" panose="02010600030101010101" pitchFamily="2" charset="-122"/>
                          <a:ea typeface="宋体" panose="02010600030101010101" pitchFamily="2" charset="-122"/>
                        </a:rPr>
                        <a:t>5.6</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000" u="none" strike="noStrike">
                          <a:effectLst/>
                        </a:rPr>
                        <a:t>1100</a:t>
                      </a:r>
                      <a:endParaRPr lang="en-US" altLang="zh-CN" sz="1000" b="0" i="0" u="none" strike="noStrike">
                        <a:solidFill>
                          <a:srgbClr val="3F3F76"/>
                        </a:solidFill>
                        <a:effectLst/>
                        <a:latin typeface="宋体" panose="02010600030101010101" pitchFamily="2" charset="-122"/>
                        <a:ea typeface="宋体" panose="02010600030101010101" pitchFamily="2" charset="-122"/>
                      </a:endParaRP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000" u="none" strike="noStrike" dirty="0">
                          <a:effectLst/>
                        </a:rPr>
                        <a:t>137</a:t>
                      </a:r>
                      <a:endParaRPr lang="en-US" altLang="zh-CN" sz="1000" b="0" i="0" u="none" strike="noStrike" dirty="0">
                        <a:solidFill>
                          <a:srgbClr val="3F3F76"/>
                        </a:solidFill>
                        <a:effectLst/>
                        <a:latin typeface="宋体" panose="02010600030101010101" pitchFamily="2" charset="-122"/>
                        <a:ea typeface="宋体" panose="02010600030101010101" pitchFamily="2" charset="-122"/>
                      </a:endParaRP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000" b="0" i="0" u="none" strike="noStrike" dirty="0">
                          <a:solidFill>
                            <a:srgbClr val="3F3F76"/>
                          </a:solidFill>
                          <a:effectLst/>
                          <a:latin typeface="宋体" panose="02010600030101010101" pitchFamily="2" charset="-122"/>
                          <a:ea typeface="宋体" panose="02010600030101010101" pitchFamily="2" charset="-122"/>
                        </a:rPr>
                        <a:t>-0.27</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b"/>
                      <a:r>
                        <a:rPr lang="en-US" altLang="zh-CN" sz="1000" b="0" i="0" u="none" strike="noStrike" dirty="0">
                          <a:solidFill>
                            <a:srgbClr val="006100"/>
                          </a:solidFill>
                          <a:effectLst/>
                          <a:latin typeface="宋体" panose="02010600030101010101" pitchFamily="2" charset="-122"/>
                          <a:ea typeface="宋体" panose="02010600030101010101" pitchFamily="2" charset="-122"/>
                        </a:rPr>
                        <a:t>-0.207</a:t>
                      </a:r>
                    </a:p>
                  </a:txBody>
                  <a:tcPr marL="0" marR="0" marT="0"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0.233333</a:t>
                      </a:r>
                    </a:p>
                  </a:txBody>
                  <a:tcPr marL="9525" marR="9525" marT="9525"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b"/>
                      <a:r>
                        <a:rPr lang="en-US" altLang="zh-CN" sz="1000" u="none" strike="noStrike" dirty="0">
                          <a:effectLst/>
                        </a:rPr>
                        <a:t>-0.60504376</a:t>
                      </a:r>
                      <a:endParaRPr lang="en-US" altLang="zh-CN" sz="1000" b="0" i="0" u="none" strike="noStrike" dirty="0">
                        <a:solidFill>
                          <a:schemeClr val="tx1">
                            <a:lumMod val="65000"/>
                            <a:lumOff val="35000"/>
                          </a:schemeClr>
                        </a:solidFill>
                        <a:effectLst/>
                        <a:latin typeface="宋体" panose="02010600030101010101" pitchFamily="2" charset="-122"/>
                        <a:ea typeface="宋体" panose="02010600030101010101" pitchFamily="2" charset="-122"/>
                      </a:endParaRPr>
                    </a:p>
                  </a:txBody>
                  <a:tcPr marL="0" marR="0" marT="0"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r>
              <a:tr h="190675">
                <a:tc>
                  <a:txBody>
                    <a:bodyPr/>
                    <a:lstStyle/>
                    <a:p>
                      <a:pPr algn="ctr" fontAlgn="b"/>
                      <a:r>
                        <a:rPr lang="en-US" altLang="zh-CN" sz="1000" b="0" i="0" u="none" strike="noStrike">
                          <a:solidFill>
                            <a:srgbClr val="3F3F76"/>
                          </a:solidFill>
                          <a:effectLst/>
                          <a:latin typeface="宋体" panose="02010600030101010101" pitchFamily="2" charset="-122"/>
                          <a:ea typeface="宋体" panose="02010600030101010101" pitchFamily="2" charset="-122"/>
                        </a:rPr>
                        <a:t>65.3</a:t>
                      </a:r>
                    </a:p>
                  </a:txBody>
                  <a:tcPr marL="0" marR="0" marT="0"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000" b="0" i="0" u="none" strike="noStrike">
                          <a:solidFill>
                            <a:srgbClr val="3F3F76"/>
                          </a:solidFill>
                          <a:effectLst/>
                          <a:latin typeface="宋体" panose="02010600030101010101" pitchFamily="2" charset="-122"/>
                          <a:ea typeface="宋体" panose="02010600030101010101" pitchFamily="2" charset="-122"/>
                        </a:rPr>
                        <a:t>4.9</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000" b="0" i="0" u="none" strike="noStrike" dirty="0">
                          <a:solidFill>
                            <a:srgbClr val="3F3F76"/>
                          </a:solidFill>
                          <a:effectLst/>
                          <a:latin typeface="宋体" panose="02010600030101010101" pitchFamily="2" charset="-122"/>
                          <a:ea typeface="宋体" panose="02010600030101010101" pitchFamily="2" charset="-122"/>
                        </a:rPr>
                        <a:t>5.8</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000" b="0" i="0" u="none" strike="noStrike" dirty="0">
                          <a:solidFill>
                            <a:srgbClr val="3F3F76"/>
                          </a:solidFill>
                          <a:effectLst/>
                          <a:latin typeface="宋体" panose="02010600030101010101" pitchFamily="2" charset="-122"/>
                          <a:ea typeface="宋体" panose="02010600030101010101" pitchFamily="2" charset="-122"/>
                        </a:rPr>
                        <a:t>5.8</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000" b="0" i="0" u="none" strike="noStrike">
                          <a:solidFill>
                            <a:srgbClr val="3F3F76"/>
                          </a:solidFill>
                          <a:effectLst/>
                          <a:latin typeface="宋体" panose="02010600030101010101" pitchFamily="2" charset="-122"/>
                          <a:ea typeface="宋体" panose="02010600030101010101" pitchFamily="2" charset="-122"/>
                        </a:rPr>
                        <a:t>5.8</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000" b="0" i="0" u="none" strike="noStrike" dirty="0">
                          <a:solidFill>
                            <a:srgbClr val="3F3F76"/>
                          </a:solidFill>
                          <a:effectLst/>
                          <a:latin typeface="宋体" panose="02010600030101010101" pitchFamily="2" charset="-122"/>
                          <a:ea typeface="宋体" panose="02010600030101010101" pitchFamily="2" charset="-122"/>
                        </a:rPr>
                        <a:t>3.9</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000" b="0" i="0" u="none" strike="noStrike" dirty="0">
                          <a:solidFill>
                            <a:srgbClr val="3F3F76"/>
                          </a:solidFill>
                          <a:effectLst/>
                          <a:latin typeface="宋体" panose="02010600030101010101" pitchFamily="2" charset="-122"/>
                          <a:ea typeface="宋体" panose="02010600030101010101" pitchFamily="2" charset="-122"/>
                        </a:rPr>
                        <a:t>2.9</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000" b="0" i="0" u="none" strike="noStrike" dirty="0">
                          <a:solidFill>
                            <a:srgbClr val="3F3F76"/>
                          </a:solidFill>
                          <a:effectLst/>
                          <a:latin typeface="宋体" panose="02010600030101010101" pitchFamily="2" charset="-122"/>
                          <a:ea typeface="宋体" panose="02010600030101010101" pitchFamily="2" charset="-122"/>
                        </a:rPr>
                        <a:t>5.6</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000" u="none" strike="noStrike" dirty="0">
                          <a:effectLst/>
                        </a:rPr>
                        <a:t>1100</a:t>
                      </a:r>
                      <a:endParaRPr lang="en-US" altLang="zh-CN" sz="1000" b="0" i="0" u="none" strike="noStrike" dirty="0">
                        <a:solidFill>
                          <a:srgbClr val="3F3F76"/>
                        </a:solidFill>
                        <a:effectLst/>
                        <a:latin typeface="宋体" panose="02010600030101010101" pitchFamily="2" charset="-122"/>
                        <a:ea typeface="宋体" panose="02010600030101010101" pitchFamily="2" charset="-122"/>
                      </a:endParaRP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000" u="none" strike="noStrike" dirty="0">
                          <a:effectLst/>
                        </a:rPr>
                        <a:t>137</a:t>
                      </a:r>
                      <a:endParaRPr lang="en-US" altLang="zh-CN" sz="1000" b="0" i="0" u="none" strike="noStrike" dirty="0">
                        <a:solidFill>
                          <a:srgbClr val="3F3F76"/>
                        </a:solidFill>
                        <a:effectLst/>
                        <a:latin typeface="宋体" panose="02010600030101010101" pitchFamily="2" charset="-122"/>
                        <a:ea typeface="宋体" panose="02010600030101010101" pitchFamily="2" charset="-122"/>
                      </a:endParaRP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CC99"/>
                    </a:solidFill>
                  </a:tcPr>
                </a:tc>
                <a:tc>
                  <a:txBody>
                    <a:bodyPr/>
                    <a:lstStyle/>
                    <a:p>
                      <a:pPr algn="ctr" fontAlgn="ctr"/>
                      <a:r>
                        <a:rPr lang="en-US" altLang="zh-CN" sz="1000" b="0" i="0" u="none" strike="noStrike" dirty="0">
                          <a:solidFill>
                            <a:srgbClr val="3F3F76"/>
                          </a:solidFill>
                          <a:effectLst/>
                          <a:latin typeface="宋体" panose="02010600030101010101" pitchFamily="2" charset="-122"/>
                          <a:ea typeface="宋体" panose="02010600030101010101" pitchFamily="2" charset="-122"/>
                        </a:rPr>
                        <a:t>-0.31</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b"/>
                      <a:r>
                        <a:rPr lang="en-US" altLang="zh-CN" sz="1000" b="0" i="0" u="none" strike="noStrike" dirty="0">
                          <a:solidFill>
                            <a:srgbClr val="9C6500"/>
                          </a:solidFill>
                          <a:effectLst/>
                          <a:latin typeface="宋体" panose="02010600030101010101" pitchFamily="2" charset="-122"/>
                          <a:ea typeface="宋体" panose="02010600030101010101" pitchFamily="2" charset="-122"/>
                        </a:rPr>
                        <a:t>-0.21</a:t>
                      </a:r>
                    </a:p>
                  </a:txBody>
                  <a:tcPr marL="0" marR="0" marT="0"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r" fontAlgn="b"/>
                      <a:r>
                        <a:rPr lang="en-US" altLang="zh-CN" sz="1100" b="0" i="0" u="none" strike="noStrike" dirty="0">
                          <a:solidFill>
                            <a:srgbClr val="000000"/>
                          </a:solidFill>
                          <a:effectLst/>
                          <a:latin typeface="宋体" panose="02010600030101010101" pitchFamily="2" charset="-122"/>
                          <a:ea typeface="宋体" panose="02010600030101010101" pitchFamily="2" charset="-122"/>
                        </a:rPr>
                        <a:t>0.322581</a:t>
                      </a:r>
                    </a:p>
                  </a:txBody>
                  <a:tcPr marL="9525" marR="9525" marT="9525"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b"/>
                      <a:r>
                        <a:rPr lang="en-US" altLang="zh-CN" sz="1000" u="none" strike="noStrike" dirty="0">
                          <a:effectLst/>
                        </a:rPr>
                        <a:t>-0.07853224</a:t>
                      </a:r>
                      <a:endParaRPr lang="en-US" altLang="zh-CN" sz="1000" b="0" i="0" u="none" strike="noStrike" dirty="0">
                        <a:solidFill>
                          <a:schemeClr val="tx1">
                            <a:lumMod val="65000"/>
                            <a:lumOff val="35000"/>
                          </a:schemeClr>
                        </a:solidFill>
                        <a:effectLst/>
                        <a:latin typeface="宋体" panose="02010600030101010101" pitchFamily="2" charset="-122"/>
                        <a:ea typeface="宋体" panose="02010600030101010101" pitchFamily="2" charset="-122"/>
                      </a:endParaRPr>
                    </a:p>
                  </a:txBody>
                  <a:tcPr marL="0" marR="0" marT="0"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r>
            </a:tbl>
          </a:graphicData>
        </a:graphic>
      </p:graphicFrame>
      <p:sp>
        <p:nvSpPr>
          <p:cNvPr id="16" name="文本框 15"/>
          <p:cNvSpPr txBox="1"/>
          <p:nvPr/>
        </p:nvSpPr>
        <p:spPr>
          <a:xfrm>
            <a:off x="1852505" y="3159112"/>
            <a:ext cx="461665" cy="1481343"/>
          </a:xfrm>
          <a:prstGeom prst="rect">
            <a:avLst/>
          </a:prstGeom>
          <a:noFill/>
        </p:spPr>
        <p:txBody>
          <a:bodyPr vert="eaVert" wrap="square" rtlCol="0">
            <a:spAutoFit/>
          </a:bodyPr>
          <a:lstStyle/>
          <a:p>
            <a:r>
              <a:rPr lang="zh-CN" altLang="en-US" b="1" dirty="0" smtClean="0"/>
              <a:t>机器学习方法</a:t>
            </a:r>
            <a:endParaRPr lang="zh-CN" altLang="en-US" b="1" dirty="0"/>
          </a:p>
        </p:txBody>
      </p:sp>
      <p:sp>
        <p:nvSpPr>
          <p:cNvPr id="17" name="文本框 16"/>
          <p:cNvSpPr txBox="1"/>
          <p:nvPr/>
        </p:nvSpPr>
        <p:spPr>
          <a:xfrm>
            <a:off x="545357" y="1105836"/>
            <a:ext cx="1383563" cy="1815882"/>
          </a:xfrm>
          <a:prstGeom prst="rect">
            <a:avLst/>
          </a:prstGeom>
          <a:noFill/>
        </p:spPr>
        <p:txBody>
          <a:bodyPr wrap="square" rtlCol="0">
            <a:spAutoFit/>
          </a:bodyPr>
          <a:lstStyle/>
          <a:p>
            <a:r>
              <a:rPr lang="zh-CN" altLang="en-US" sz="1400" b="1" dirty="0" smtClean="0"/>
              <a:t>样本数量：</a:t>
            </a:r>
            <a:r>
              <a:rPr lang="en-US" altLang="zh-CN" sz="1400" b="1" dirty="0" smtClean="0"/>
              <a:t>8</a:t>
            </a:r>
            <a:r>
              <a:rPr lang="zh-CN" altLang="en-US" sz="1400" b="1" dirty="0" smtClean="0"/>
              <a:t>条</a:t>
            </a:r>
            <a:endParaRPr lang="en-US" altLang="zh-CN" sz="1400" b="1" dirty="0" smtClean="0"/>
          </a:p>
          <a:p>
            <a:r>
              <a:rPr lang="zh-CN" altLang="en-US" sz="1400" b="1" dirty="0" smtClean="0"/>
              <a:t>输入</a:t>
            </a:r>
            <a:r>
              <a:rPr lang="en-US" altLang="zh-CN" sz="1400" b="1" dirty="0" smtClean="0"/>
              <a:t>(</a:t>
            </a:r>
            <a:r>
              <a:rPr lang="zh-CN" altLang="en-US" sz="1400" b="1" dirty="0" smtClean="0"/>
              <a:t>描述因子</a:t>
            </a:r>
            <a:r>
              <a:rPr lang="en-US" altLang="zh-CN" sz="1400" b="1" dirty="0" smtClean="0"/>
              <a:t>)</a:t>
            </a:r>
            <a:r>
              <a:rPr lang="zh-CN" altLang="en-US" sz="1400" b="1" dirty="0" smtClean="0"/>
              <a:t>：</a:t>
            </a:r>
            <a:r>
              <a:rPr lang="en-US" altLang="zh-CN" sz="1400" dirty="0" smtClean="0">
                <a:solidFill>
                  <a:srgbClr val="FF0000"/>
                </a:solidFill>
              </a:rPr>
              <a:t>Ni</a:t>
            </a:r>
            <a:r>
              <a:rPr lang="zh-CN" altLang="en-US" sz="1400" dirty="0" smtClean="0">
                <a:solidFill>
                  <a:srgbClr val="FF0000"/>
                </a:solidFill>
              </a:rPr>
              <a:t>、</a:t>
            </a:r>
            <a:r>
              <a:rPr lang="en-US" altLang="zh-CN" sz="1400" dirty="0" smtClean="0">
                <a:solidFill>
                  <a:srgbClr val="FF0000"/>
                </a:solidFill>
              </a:rPr>
              <a:t>Re</a:t>
            </a:r>
            <a:r>
              <a:rPr lang="zh-CN" altLang="en-US" sz="1400" dirty="0" smtClean="0">
                <a:solidFill>
                  <a:srgbClr val="FF0000"/>
                </a:solidFill>
              </a:rPr>
              <a:t>、</a:t>
            </a:r>
            <a:r>
              <a:rPr lang="en-US" altLang="zh-CN" sz="1400" dirty="0" smtClean="0">
                <a:solidFill>
                  <a:srgbClr val="FF0000"/>
                </a:solidFill>
              </a:rPr>
              <a:t>Co...</a:t>
            </a:r>
            <a:r>
              <a:rPr lang="zh-CN" altLang="en-US" sz="1400" dirty="0" smtClean="0">
                <a:solidFill>
                  <a:srgbClr val="FF0000"/>
                </a:solidFill>
              </a:rPr>
              <a:t>等元素的质量分数</a:t>
            </a:r>
            <a:r>
              <a:rPr lang="zh-CN" altLang="en-US" sz="1400" dirty="0"/>
              <a:t>、</a:t>
            </a:r>
            <a:r>
              <a:rPr lang="zh-CN" altLang="en-US" sz="1400" dirty="0" smtClean="0">
                <a:solidFill>
                  <a:srgbClr val="FF0000"/>
                </a:solidFill>
              </a:rPr>
              <a:t>温度</a:t>
            </a:r>
            <a:r>
              <a:rPr lang="zh-CN" altLang="en-US" sz="1400" dirty="0" smtClean="0"/>
              <a:t>、</a:t>
            </a:r>
            <a:r>
              <a:rPr lang="zh-CN" altLang="en-US" sz="1400" dirty="0" smtClean="0">
                <a:solidFill>
                  <a:srgbClr val="FF0000"/>
                </a:solidFill>
              </a:rPr>
              <a:t>压强</a:t>
            </a:r>
            <a:r>
              <a:rPr lang="zh-CN" altLang="en-US" sz="1400" b="1" dirty="0" smtClean="0">
                <a:solidFill>
                  <a:srgbClr val="FF0000"/>
                </a:solidFill>
              </a:rPr>
              <a:t>（</a:t>
            </a:r>
            <a:r>
              <a:rPr lang="en-US" altLang="zh-CN" sz="1400" b="1" dirty="0" smtClean="0">
                <a:solidFill>
                  <a:srgbClr val="FF0000"/>
                </a:solidFill>
              </a:rPr>
              <a:t>10</a:t>
            </a:r>
            <a:r>
              <a:rPr lang="zh-CN" altLang="en-US" sz="1400" b="1" dirty="0" smtClean="0">
                <a:solidFill>
                  <a:srgbClr val="FF0000"/>
                </a:solidFill>
              </a:rPr>
              <a:t>个）</a:t>
            </a:r>
            <a:endParaRPr lang="en-US" altLang="zh-CN" sz="1400" b="1" dirty="0" smtClean="0">
              <a:solidFill>
                <a:srgbClr val="FF0000"/>
              </a:solidFill>
            </a:endParaRPr>
          </a:p>
          <a:p>
            <a:r>
              <a:rPr lang="zh-CN" altLang="en-US" sz="1400" b="1" dirty="0"/>
              <a:t>输</a:t>
            </a:r>
            <a:r>
              <a:rPr lang="zh-CN" altLang="en-US" sz="1400" b="1" dirty="0" smtClean="0"/>
              <a:t>出：</a:t>
            </a:r>
            <a:r>
              <a:rPr lang="zh-CN" altLang="en-US" sz="1400" b="1" dirty="0" smtClean="0">
                <a:solidFill>
                  <a:srgbClr val="FF0000"/>
                </a:solidFill>
              </a:rPr>
              <a:t>晶格错配度</a:t>
            </a:r>
            <a:endParaRPr lang="zh-CN" altLang="en-US" sz="1400" b="1" dirty="0">
              <a:solidFill>
                <a:srgbClr val="FF0000"/>
              </a:solidFill>
            </a:endParaRPr>
          </a:p>
        </p:txBody>
      </p:sp>
      <p:graphicFrame>
        <p:nvGraphicFramePr>
          <p:cNvPr id="44" name="图表 43"/>
          <p:cNvGraphicFramePr>
            <a:graphicFrameLocks/>
          </p:cNvGraphicFramePr>
          <p:nvPr>
            <p:extLst>
              <p:ext uri="{D42A27DB-BD31-4B8C-83A1-F6EECF244321}">
                <p14:modId xmlns:p14="http://schemas.microsoft.com/office/powerpoint/2010/main" val="3158588790"/>
              </p:ext>
            </p:extLst>
          </p:nvPr>
        </p:nvGraphicFramePr>
        <p:xfrm>
          <a:off x="2819872" y="3944124"/>
          <a:ext cx="4572000" cy="27432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25" name="对象 24"/>
          <p:cNvGraphicFramePr>
            <a:graphicFrameLocks noChangeAspect="1"/>
          </p:cNvGraphicFramePr>
          <p:nvPr>
            <p:extLst>
              <p:ext uri="{D42A27DB-BD31-4B8C-83A1-F6EECF244321}">
                <p14:modId xmlns:p14="http://schemas.microsoft.com/office/powerpoint/2010/main" val="3083398170"/>
              </p:ext>
            </p:extLst>
          </p:nvPr>
        </p:nvGraphicFramePr>
        <p:xfrm>
          <a:off x="5392094" y="4060244"/>
          <a:ext cx="3403600" cy="546100"/>
        </p:xfrm>
        <a:graphic>
          <a:graphicData uri="http://schemas.openxmlformats.org/presentationml/2006/ole">
            <mc:AlternateContent xmlns:mc="http://schemas.openxmlformats.org/markup-compatibility/2006">
              <mc:Choice xmlns:v="urn:schemas-microsoft-com:vml" Requires="v">
                <p:oleObj spid="_x0000_s2080" name="Equation" r:id="rId5" imgW="3403440" imgH="545760" progId="Equation.DSMT4">
                  <p:embed/>
                </p:oleObj>
              </mc:Choice>
              <mc:Fallback>
                <p:oleObj name="Equation" r:id="rId5" imgW="3403440" imgH="545760" progId="Equation.DSMT4">
                  <p:embed/>
                  <p:pic>
                    <p:nvPicPr>
                      <p:cNvPr id="0" name=""/>
                      <p:cNvPicPr/>
                      <p:nvPr/>
                    </p:nvPicPr>
                    <p:blipFill>
                      <a:blip r:embed="rId6"/>
                      <a:stretch>
                        <a:fillRect/>
                      </a:stretch>
                    </p:blipFill>
                    <p:spPr>
                      <a:xfrm>
                        <a:off x="5392094" y="4060244"/>
                        <a:ext cx="3403600" cy="546100"/>
                      </a:xfrm>
                      <a:prstGeom prst="rect">
                        <a:avLst/>
                      </a:prstGeom>
                    </p:spPr>
                  </p:pic>
                </p:oleObj>
              </mc:Fallback>
            </mc:AlternateContent>
          </a:graphicData>
        </a:graphic>
      </p:graphicFrame>
      <p:grpSp>
        <p:nvGrpSpPr>
          <p:cNvPr id="36" name="组合 35"/>
          <p:cNvGrpSpPr/>
          <p:nvPr/>
        </p:nvGrpSpPr>
        <p:grpSpPr>
          <a:xfrm>
            <a:off x="957019" y="2422264"/>
            <a:ext cx="7310468" cy="3158002"/>
            <a:chOff x="899592" y="980728"/>
            <a:chExt cx="7310468" cy="3158002"/>
          </a:xfrm>
        </p:grpSpPr>
        <p:pic>
          <p:nvPicPr>
            <p:cNvPr id="37" name="图片 36"/>
            <p:cNvPicPr>
              <a:picLocks noChangeAspect="1"/>
            </p:cNvPicPr>
            <p:nvPr/>
          </p:nvPicPr>
          <p:blipFill>
            <a:blip r:embed="rId7"/>
            <a:stretch>
              <a:fillRect/>
            </a:stretch>
          </p:blipFill>
          <p:spPr>
            <a:xfrm>
              <a:off x="899592" y="980728"/>
              <a:ext cx="7279255" cy="3158002"/>
            </a:xfrm>
            <a:prstGeom prst="rect">
              <a:avLst/>
            </a:prstGeom>
          </p:spPr>
        </p:pic>
        <p:sp>
          <p:nvSpPr>
            <p:cNvPr id="38" name="文本框 37"/>
            <p:cNvSpPr txBox="1"/>
            <p:nvPr/>
          </p:nvSpPr>
          <p:spPr>
            <a:xfrm>
              <a:off x="941518" y="2528062"/>
              <a:ext cx="7268542" cy="338554"/>
            </a:xfrm>
            <a:prstGeom prst="rect">
              <a:avLst/>
            </a:prstGeom>
            <a:noFill/>
          </p:spPr>
          <p:txBody>
            <a:bodyPr wrap="square" rtlCol="0">
              <a:spAutoFit/>
            </a:bodyPr>
            <a:lstStyle/>
            <a:p>
              <a:r>
                <a:rPr lang="zh-CN" altLang="en-US" sz="1600" b="1" dirty="0" smtClean="0">
                  <a:solidFill>
                    <a:srgbClr val="FF0000"/>
                  </a:solidFill>
                </a:rPr>
                <a:t>机器学习方法用于镍基单晶高温合金的晶格错配度预测</a:t>
              </a:r>
              <a:r>
                <a:rPr lang="en-US" altLang="zh-CN" sz="1600" b="1" dirty="0" smtClean="0">
                  <a:solidFill>
                    <a:srgbClr val="FF0000"/>
                  </a:solidFill>
                </a:rPr>
                <a:t>—</a:t>
              </a:r>
              <a:r>
                <a:rPr lang="zh-CN" altLang="en-US" sz="1600" b="1" dirty="0" smtClean="0">
                  <a:solidFill>
                    <a:srgbClr val="FF0000"/>
                  </a:solidFill>
                </a:rPr>
                <a:t>北京科技大学</a:t>
              </a:r>
              <a:endParaRPr lang="zh-CN" altLang="en-US" sz="1600" b="1" dirty="0">
                <a:solidFill>
                  <a:srgbClr val="FF0000"/>
                </a:solidFill>
              </a:endParaRPr>
            </a:p>
          </p:txBody>
        </p:sp>
      </p:grpSp>
    </p:spTree>
    <p:extLst>
      <p:ext uri="{BB962C8B-B14F-4D97-AF65-F5344CB8AC3E}">
        <p14:creationId xmlns:p14="http://schemas.microsoft.com/office/powerpoint/2010/main" val="2511143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randombar(horizontal)">
                                      <p:cBhvr>
                                        <p:cTn id="7" dur="500"/>
                                        <p:tgtEl>
                                          <p:spTgt spid="44"/>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36"/>
                                        </p:tgtEl>
                                        <p:attrNameLst>
                                          <p:attrName>style.visibility</p:attrName>
                                        </p:attrNameLst>
                                      </p:cBhvr>
                                      <p:to>
                                        <p:strVal val="visible"/>
                                      </p:to>
                                    </p:set>
                                    <p:animEffect transition="in" filter="randombar(horizontal)">
                                      <p:cBhvr>
                                        <p:cTn id="12"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4" grpId="0">
        <p:bldAsOne/>
      </p:bldGraphic>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6874" y="33082"/>
            <a:ext cx="8229600" cy="796950"/>
          </a:xfrm>
        </p:spPr>
        <p:txBody>
          <a:bodyPr>
            <a:normAutofit/>
          </a:bodyPr>
          <a:lstStyle/>
          <a:p>
            <a:r>
              <a:rPr lang="en-US" altLang="zh-CN" sz="2000" dirty="0"/>
              <a:t>2.</a:t>
            </a:r>
            <a:r>
              <a:rPr lang="zh-CN" altLang="en-US" sz="2000" dirty="0"/>
              <a:t>形成焓预测与寻</a:t>
            </a:r>
            <a:r>
              <a:rPr lang="zh-CN" altLang="en-US" sz="2000" dirty="0" smtClean="0"/>
              <a:t>优</a:t>
            </a:r>
            <a:r>
              <a:rPr lang="en-US" altLang="zh-CN" sz="2000" dirty="0" smtClean="0"/>
              <a:t>——</a:t>
            </a:r>
            <a:r>
              <a:rPr lang="zh-CN" altLang="en-US" sz="2000" dirty="0"/>
              <a:t/>
            </a:r>
            <a:br>
              <a:rPr lang="zh-CN" altLang="en-US" sz="2000" dirty="0"/>
            </a:br>
            <a:r>
              <a:rPr lang="en-US" altLang="zh-CN" sz="2000" dirty="0" smtClean="0">
                <a:effectLst/>
              </a:rPr>
              <a:t>NiCo-X</a:t>
            </a:r>
            <a:r>
              <a:rPr lang="zh-CN" altLang="zh-CN" sz="2000" dirty="0" smtClean="0">
                <a:effectLst/>
              </a:rPr>
              <a:t>体系</a:t>
            </a:r>
            <a:r>
              <a:rPr lang="en-US" altLang="zh-CN" sz="2000" dirty="0" smtClean="0">
                <a:effectLst/>
              </a:rPr>
              <a:t>Fcc</a:t>
            </a:r>
            <a:r>
              <a:rPr lang="zh-CN" altLang="zh-CN" sz="2000" dirty="0" smtClean="0">
                <a:effectLst/>
              </a:rPr>
              <a:t>相形成</a:t>
            </a:r>
            <a:r>
              <a:rPr lang="zh-CN" altLang="en-US" sz="2000" dirty="0" smtClean="0">
                <a:effectLst/>
              </a:rPr>
              <a:t>焓</a:t>
            </a:r>
            <a:r>
              <a:rPr lang="zh-CN" altLang="zh-CN" sz="2000" dirty="0" smtClean="0">
                <a:effectLst/>
              </a:rPr>
              <a:t>的</a:t>
            </a:r>
            <a:r>
              <a:rPr lang="zh-CN" altLang="en-US" sz="2000" dirty="0" smtClean="0">
                <a:effectLst/>
              </a:rPr>
              <a:t>高通量计算框架</a:t>
            </a:r>
            <a:endParaRPr lang="zh-CN" altLang="en-US" sz="2000" dirty="0"/>
          </a:p>
        </p:txBody>
      </p:sp>
      <p:graphicFrame>
        <p:nvGraphicFramePr>
          <p:cNvPr id="67" name="图示 66"/>
          <p:cNvGraphicFramePr/>
          <p:nvPr>
            <p:extLst/>
          </p:nvPr>
        </p:nvGraphicFramePr>
        <p:xfrm>
          <a:off x="107504" y="240512"/>
          <a:ext cx="8958970" cy="175500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32" name="组合 31"/>
          <p:cNvGrpSpPr/>
          <p:nvPr/>
        </p:nvGrpSpPr>
        <p:grpSpPr>
          <a:xfrm>
            <a:off x="-900608" y="1315439"/>
            <a:ext cx="9250197" cy="5524429"/>
            <a:chOff x="-1188640" y="1432963"/>
            <a:chExt cx="9250197" cy="5524429"/>
          </a:xfrm>
        </p:grpSpPr>
        <p:grpSp>
          <p:nvGrpSpPr>
            <p:cNvPr id="5" name="组合 4"/>
            <p:cNvGrpSpPr/>
            <p:nvPr/>
          </p:nvGrpSpPr>
          <p:grpSpPr>
            <a:xfrm>
              <a:off x="-1188640" y="1432963"/>
              <a:ext cx="9250196" cy="5390272"/>
              <a:chOff x="-81125" y="1371612"/>
              <a:chExt cx="9250196" cy="5390272"/>
            </a:xfrm>
          </p:grpSpPr>
          <p:pic>
            <p:nvPicPr>
              <p:cNvPr id="84" name="图片 83"/>
              <p:cNvPicPr>
                <a:picLocks noChangeAspect="1"/>
              </p:cNvPicPr>
              <p:nvPr/>
            </p:nvPicPr>
            <p:blipFill>
              <a:blip r:embed="rId7"/>
              <a:stretch>
                <a:fillRect/>
              </a:stretch>
            </p:blipFill>
            <p:spPr>
              <a:xfrm>
                <a:off x="3491881" y="1457701"/>
                <a:ext cx="2847204" cy="1467243"/>
              </a:xfrm>
              <a:prstGeom prst="rect">
                <a:avLst/>
              </a:prstGeom>
            </p:spPr>
          </p:pic>
          <p:pic>
            <p:nvPicPr>
              <p:cNvPr id="88" name="Picture 2" descr="https://timgsa.baidu.com/timg?image&amp;quality=80&amp;size=b9999_10000&amp;sec=1528092513702&amp;di=0be0b376c41c6e94084896622144bd0a&amp;imgtype=0&amp;src=http%3A%2F%2Fimg54.gkzhan.com%2F9%2F20160707%2F636034844789153237938.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55538" y="3420713"/>
                <a:ext cx="2395796" cy="1413520"/>
              </a:xfrm>
              <a:prstGeom prst="rect">
                <a:avLst/>
              </a:prstGeom>
              <a:noFill/>
              <a:extLst>
                <a:ext uri="{909E8E84-426E-40DD-AFC4-6F175D3DCCD1}">
                  <a14:hiddenFill xmlns:a14="http://schemas.microsoft.com/office/drawing/2010/main">
                    <a:solidFill>
                      <a:srgbClr val="FFFFFF"/>
                    </a:solidFill>
                  </a14:hiddenFill>
                </a:ext>
              </a:extLst>
            </p:spPr>
          </p:pic>
          <p:sp>
            <p:nvSpPr>
              <p:cNvPr id="2048" name="圆角矩形 2047"/>
              <p:cNvSpPr/>
              <p:nvPr/>
            </p:nvSpPr>
            <p:spPr>
              <a:xfrm>
                <a:off x="6709279" y="1493935"/>
                <a:ext cx="2258957" cy="1466314"/>
              </a:xfrm>
              <a:prstGeom prst="roundRect">
                <a:avLst/>
              </a:prstGeom>
              <a:no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文本框 91"/>
              <p:cNvSpPr txBox="1"/>
              <p:nvPr/>
            </p:nvSpPr>
            <p:spPr>
              <a:xfrm>
                <a:off x="6938278" y="1542272"/>
                <a:ext cx="1788076" cy="276999"/>
              </a:xfrm>
              <a:prstGeom prst="rect">
                <a:avLst/>
              </a:prstGeom>
              <a:noFill/>
            </p:spPr>
            <p:txBody>
              <a:bodyPr wrap="square" rtlCol="0">
                <a:spAutoFit/>
              </a:bodyPr>
              <a:lstStyle/>
              <a:p>
                <a:pPr algn="ctr"/>
                <a:r>
                  <a:rPr lang="zh-CN" altLang="en-US" sz="1200" b="1" dirty="0" smtClean="0"/>
                  <a:t>样本构造</a:t>
                </a:r>
                <a:endParaRPr lang="zh-CN" altLang="en-US" sz="1200" b="1" dirty="0"/>
              </a:p>
            </p:txBody>
          </p:sp>
          <p:sp>
            <p:nvSpPr>
              <p:cNvPr id="2049" name="右箭头 2048"/>
              <p:cNvSpPr/>
              <p:nvPr/>
            </p:nvSpPr>
            <p:spPr>
              <a:xfrm>
                <a:off x="6372201" y="2064890"/>
                <a:ext cx="337077" cy="396433"/>
              </a:xfrm>
              <a:prstGeom prst="rightArrow">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50" name="下箭头 2049"/>
              <p:cNvSpPr/>
              <p:nvPr/>
            </p:nvSpPr>
            <p:spPr>
              <a:xfrm>
                <a:off x="7625222" y="2810541"/>
                <a:ext cx="475170" cy="383419"/>
              </a:xfrm>
              <a:prstGeom prst="downArrow">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53" name="左箭头 2052"/>
              <p:cNvSpPr/>
              <p:nvPr/>
            </p:nvSpPr>
            <p:spPr>
              <a:xfrm>
                <a:off x="6158138" y="3785024"/>
                <a:ext cx="452492" cy="386744"/>
              </a:xfrm>
              <a:prstGeom prst="leftArrow">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56" name="矩形 2055"/>
              <p:cNvSpPr/>
              <p:nvPr/>
            </p:nvSpPr>
            <p:spPr>
              <a:xfrm>
                <a:off x="3571302" y="3242020"/>
                <a:ext cx="2586835" cy="1550732"/>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59" name="文本框 2058"/>
              <p:cNvSpPr txBox="1"/>
              <p:nvPr/>
            </p:nvSpPr>
            <p:spPr>
              <a:xfrm>
                <a:off x="4209411" y="3210464"/>
                <a:ext cx="1728193" cy="276999"/>
              </a:xfrm>
              <a:prstGeom prst="rect">
                <a:avLst/>
              </a:prstGeom>
              <a:noFill/>
            </p:spPr>
            <p:txBody>
              <a:bodyPr wrap="square" rtlCol="0">
                <a:spAutoFit/>
              </a:bodyPr>
              <a:lstStyle/>
              <a:p>
                <a:r>
                  <a:rPr lang="zh-CN" altLang="en-US" sz="1200" b="1" dirty="0"/>
                  <a:t>数</a:t>
                </a:r>
                <a:r>
                  <a:rPr lang="zh-CN" altLang="en-US" sz="1200" b="1" dirty="0" smtClean="0"/>
                  <a:t>据建模和分析</a:t>
                </a:r>
                <a:endParaRPr lang="zh-CN" altLang="en-US" sz="1200" b="1" dirty="0"/>
              </a:p>
            </p:txBody>
          </p:sp>
          <p:pic>
            <p:nvPicPr>
              <p:cNvPr id="2061" name="图片 2060"/>
              <p:cNvPicPr>
                <a:picLocks noChangeAspect="1"/>
              </p:cNvPicPr>
              <p:nvPr/>
            </p:nvPicPr>
            <p:blipFill>
              <a:blip r:embed="rId9"/>
              <a:stretch>
                <a:fillRect/>
              </a:stretch>
            </p:blipFill>
            <p:spPr>
              <a:xfrm>
                <a:off x="6907780" y="1819271"/>
                <a:ext cx="1861953" cy="1035796"/>
              </a:xfrm>
              <a:prstGeom prst="rect">
                <a:avLst/>
              </a:prstGeom>
            </p:spPr>
          </p:pic>
          <p:grpSp>
            <p:nvGrpSpPr>
              <p:cNvPr id="69" name="组合 68"/>
              <p:cNvGrpSpPr/>
              <p:nvPr/>
            </p:nvGrpSpPr>
            <p:grpSpPr>
              <a:xfrm>
                <a:off x="846992" y="1496219"/>
                <a:ext cx="1827893" cy="836122"/>
                <a:chOff x="415494" y="1641797"/>
                <a:chExt cx="1827893" cy="836122"/>
              </a:xfrm>
            </p:grpSpPr>
            <p:sp>
              <p:nvSpPr>
                <p:cNvPr id="118" name="圆角矩形 117"/>
                <p:cNvSpPr/>
                <p:nvPr/>
              </p:nvSpPr>
              <p:spPr>
                <a:xfrm>
                  <a:off x="442344" y="1656419"/>
                  <a:ext cx="1801043" cy="821500"/>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sp>
              <p:nvSpPr>
                <p:cNvPr id="119" name="文本框 118"/>
                <p:cNvSpPr txBox="1"/>
                <p:nvPr/>
              </p:nvSpPr>
              <p:spPr>
                <a:xfrm>
                  <a:off x="415494" y="2086557"/>
                  <a:ext cx="972092" cy="307777"/>
                </a:xfrm>
                <a:prstGeom prst="rect">
                  <a:avLst/>
                </a:prstGeom>
                <a:noFill/>
              </p:spPr>
              <p:txBody>
                <a:bodyPr wrap="square" rtlCol="0">
                  <a:spAutoFit/>
                </a:bodyPr>
                <a:lstStyle/>
                <a:p>
                  <a:r>
                    <a:rPr lang="en-US" altLang="zh-CN" sz="1400" b="1" dirty="0" smtClean="0"/>
                    <a:t>EMTO-CPA</a:t>
                  </a:r>
                  <a:endParaRPr lang="zh-CN" altLang="en-US" sz="1400" b="1" dirty="0"/>
                </a:p>
              </p:txBody>
            </p:sp>
            <p:sp>
              <p:nvSpPr>
                <p:cNvPr id="120" name="文本框 119"/>
                <p:cNvSpPr txBox="1"/>
                <p:nvPr/>
              </p:nvSpPr>
              <p:spPr>
                <a:xfrm>
                  <a:off x="1525789" y="2066844"/>
                  <a:ext cx="709517" cy="307777"/>
                </a:xfrm>
                <a:prstGeom prst="rect">
                  <a:avLst/>
                </a:prstGeom>
                <a:noFill/>
              </p:spPr>
              <p:txBody>
                <a:bodyPr wrap="square" rtlCol="0">
                  <a:spAutoFit/>
                </a:bodyPr>
                <a:lstStyle/>
                <a:p>
                  <a:r>
                    <a:rPr lang="en-US" altLang="zh-CN" sz="1400" b="1" dirty="0"/>
                    <a:t>Kohler</a:t>
                  </a:r>
                  <a:endParaRPr lang="zh-CN" altLang="en-US" sz="1400" b="1" dirty="0"/>
                </a:p>
              </p:txBody>
            </p:sp>
            <p:cxnSp>
              <p:nvCxnSpPr>
                <p:cNvPr id="122" name="直接连接符 121"/>
                <p:cNvCxnSpPr/>
                <p:nvPr/>
              </p:nvCxnSpPr>
              <p:spPr>
                <a:xfrm flipV="1">
                  <a:off x="432927" y="1940104"/>
                  <a:ext cx="1810460" cy="18297"/>
                </a:xfrm>
                <a:prstGeom prst="line">
                  <a:avLst/>
                </a:prstGeom>
                <a:ln>
                  <a:tailEnd type="none"/>
                </a:ln>
              </p:spPr>
              <p:style>
                <a:lnRef idx="2">
                  <a:schemeClr val="accent5"/>
                </a:lnRef>
                <a:fillRef idx="0">
                  <a:schemeClr val="accent5"/>
                </a:fillRef>
                <a:effectRef idx="1">
                  <a:schemeClr val="accent5"/>
                </a:effectRef>
                <a:fontRef idx="minor">
                  <a:schemeClr val="tx1"/>
                </a:fontRef>
              </p:style>
            </p:cxnSp>
            <p:sp>
              <p:nvSpPr>
                <p:cNvPr id="123" name="文本框 122"/>
                <p:cNvSpPr txBox="1"/>
                <p:nvPr/>
              </p:nvSpPr>
              <p:spPr>
                <a:xfrm>
                  <a:off x="620278" y="1641797"/>
                  <a:ext cx="1534616" cy="284633"/>
                </a:xfrm>
                <a:prstGeom prst="rect">
                  <a:avLst/>
                </a:prstGeom>
                <a:noFill/>
              </p:spPr>
              <p:txBody>
                <a:bodyPr wrap="square" rtlCol="0">
                  <a:spAutoFit/>
                </a:bodyPr>
                <a:lstStyle/>
                <a:p>
                  <a:r>
                    <a:rPr lang="zh-CN" altLang="en-US" sz="1400" b="1" dirty="0" smtClean="0"/>
                    <a:t>材料学计算方法</a:t>
                  </a:r>
                  <a:endParaRPr lang="zh-CN" altLang="en-US" sz="1400" b="1" dirty="0"/>
                </a:p>
              </p:txBody>
            </p:sp>
            <p:sp>
              <p:nvSpPr>
                <p:cNvPr id="125" name="加号 124"/>
                <p:cNvSpPr/>
                <p:nvPr/>
              </p:nvSpPr>
              <p:spPr>
                <a:xfrm>
                  <a:off x="1351151" y="2148868"/>
                  <a:ext cx="201046" cy="178805"/>
                </a:xfrm>
                <a:prstGeom prst="mathPlus">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grpSp>
          <p:sp>
            <p:nvSpPr>
              <p:cNvPr id="74" name="下箭头 73"/>
              <p:cNvSpPr/>
              <p:nvPr/>
            </p:nvSpPr>
            <p:spPr>
              <a:xfrm>
                <a:off x="959770" y="2367966"/>
                <a:ext cx="360040" cy="444991"/>
              </a:xfrm>
              <a:prstGeom prst="downArrow">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4" name="下箭头 143"/>
              <p:cNvSpPr/>
              <p:nvPr/>
            </p:nvSpPr>
            <p:spPr>
              <a:xfrm>
                <a:off x="2169700" y="2367966"/>
                <a:ext cx="360040" cy="444991"/>
              </a:xfrm>
              <a:prstGeom prst="downArrow">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圆角矩形 82"/>
              <p:cNvSpPr/>
              <p:nvPr/>
            </p:nvSpPr>
            <p:spPr>
              <a:xfrm>
                <a:off x="451046" y="2798506"/>
                <a:ext cx="1205217" cy="852740"/>
              </a:xfrm>
              <a:prstGeom prst="roundRect">
                <a:avLst/>
              </a:prstGeom>
              <a:no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p>
            </p:txBody>
          </p:sp>
          <p:sp>
            <p:nvSpPr>
              <p:cNvPr id="148" name="圆角矩形 147"/>
              <p:cNvSpPr/>
              <p:nvPr/>
            </p:nvSpPr>
            <p:spPr>
              <a:xfrm>
                <a:off x="1852016" y="2780928"/>
                <a:ext cx="1174999" cy="884689"/>
              </a:xfrm>
              <a:prstGeom prst="roundRect">
                <a:avLst/>
              </a:prstGeom>
              <a:no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p>
            </p:txBody>
          </p:sp>
          <p:sp>
            <p:nvSpPr>
              <p:cNvPr id="85" name="文本框 84"/>
              <p:cNvSpPr txBox="1"/>
              <p:nvPr/>
            </p:nvSpPr>
            <p:spPr>
              <a:xfrm>
                <a:off x="530236" y="2780928"/>
                <a:ext cx="1161444" cy="276999"/>
              </a:xfrm>
              <a:prstGeom prst="rect">
                <a:avLst/>
              </a:prstGeom>
              <a:noFill/>
            </p:spPr>
            <p:txBody>
              <a:bodyPr wrap="square" rtlCol="0">
                <a:spAutoFit/>
              </a:bodyPr>
              <a:lstStyle/>
              <a:p>
                <a:r>
                  <a:rPr lang="zh-CN" altLang="en-US" sz="1200" b="1" dirty="0" smtClean="0">
                    <a:solidFill>
                      <a:srgbClr val="FF0000"/>
                    </a:solidFill>
                  </a:rPr>
                  <a:t>无对应关系</a:t>
                </a:r>
                <a:endParaRPr lang="zh-CN" altLang="en-US" sz="1200" b="1" dirty="0">
                  <a:solidFill>
                    <a:srgbClr val="FF0000"/>
                  </a:solidFill>
                </a:endParaRPr>
              </a:p>
            </p:txBody>
          </p:sp>
          <p:sp>
            <p:nvSpPr>
              <p:cNvPr id="86" name="文本框 85"/>
              <p:cNvSpPr txBox="1"/>
              <p:nvPr/>
            </p:nvSpPr>
            <p:spPr>
              <a:xfrm>
                <a:off x="451047" y="3083530"/>
                <a:ext cx="1126028" cy="461665"/>
              </a:xfrm>
              <a:prstGeom prst="rect">
                <a:avLst/>
              </a:prstGeom>
              <a:noFill/>
            </p:spPr>
            <p:txBody>
              <a:bodyPr wrap="square" rtlCol="0">
                <a:spAutoFit/>
              </a:bodyPr>
              <a:lstStyle/>
              <a:p>
                <a:pPr algn="ctr"/>
                <a:r>
                  <a:rPr lang="zh-CN" altLang="en-US" sz="1200" b="1" dirty="0" smtClean="0"/>
                  <a:t>二元、三元系形成焓数据</a:t>
                </a:r>
                <a:endParaRPr lang="zh-CN" altLang="en-US" sz="1200" b="1" dirty="0"/>
              </a:p>
            </p:txBody>
          </p:sp>
          <p:sp>
            <p:nvSpPr>
              <p:cNvPr id="151" name="文本框 150"/>
              <p:cNvSpPr txBox="1"/>
              <p:nvPr/>
            </p:nvSpPr>
            <p:spPr>
              <a:xfrm>
                <a:off x="1971650" y="2769925"/>
                <a:ext cx="1161444" cy="276999"/>
              </a:xfrm>
              <a:prstGeom prst="rect">
                <a:avLst/>
              </a:prstGeom>
              <a:noFill/>
            </p:spPr>
            <p:txBody>
              <a:bodyPr wrap="square" rtlCol="0">
                <a:spAutoFit/>
              </a:bodyPr>
              <a:lstStyle/>
              <a:p>
                <a:r>
                  <a:rPr lang="zh-CN" altLang="en-US" sz="1200" b="1" dirty="0">
                    <a:solidFill>
                      <a:srgbClr val="FF0000"/>
                    </a:solidFill>
                  </a:rPr>
                  <a:t>有</a:t>
                </a:r>
                <a:r>
                  <a:rPr lang="zh-CN" altLang="en-US" sz="1200" b="1" dirty="0" smtClean="0">
                    <a:solidFill>
                      <a:srgbClr val="FF0000"/>
                    </a:solidFill>
                  </a:rPr>
                  <a:t>对应关系</a:t>
                </a:r>
                <a:endParaRPr lang="zh-CN" altLang="en-US" sz="1200" b="1" dirty="0">
                  <a:solidFill>
                    <a:srgbClr val="FF0000"/>
                  </a:solidFill>
                </a:endParaRPr>
              </a:p>
            </p:txBody>
          </p:sp>
          <p:sp>
            <p:nvSpPr>
              <p:cNvPr id="87" name="矩形 86"/>
              <p:cNvSpPr/>
              <p:nvPr/>
            </p:nvSpPr>
            <p:spPr>
              <a:xfrm>
                <a:off x="1883172" y="3082204"/>
                <a:ext cx="1129597" cy="461665"/>
              </a:xfrm>
              <a:prstGeom prst="rect">
                <a:avLst/>
              </a:prstGeom>
            </p:spPr>
            <p:txBody>
              <a:bodyPr wrap="square">
                <a:spAutoFit/>
              </a:bodyPr>
              <a:lstStyle/>
              <a:p>
                <a:pPr algn="ctr"/>
                <a:r>
                  <a:rPr lang="zh-CN" altLang="en-US" sz="1200" b="1" dirty="0"/>
                  <a:t>二</a:t>
                </a:r>
                <a:r>
                  <a:rPr lang="zh-CN" altLang="en-US" sz="1200" b="1" dirty="0" smtClean="0"/>
                  <a:t>元</a:t>
                </a:r>
                <a:r>
                  <a:rPr lang="en-US" altLang="zh-CN" sz="1200" b="1" dirty="0" smtClean="0"/>
                  <a:t>---</a:t>
                </a:r>
                <a:r>
                  <a:rPr lang="zh-CN" altLang="en-US" sz="1200" b="1" dirty="0" smtClean="0"/>
                  <a:t>三</a:t>
                </a:r>
                <a:r>
                  <a:rPr lang="zh-CN" altLang="en-US" sz="1200" b="1" dirty="0"/>
                  <a:t>元系形成焓数据</a:t>
                </a:r>
              </a:p>
            </p:txBody>
          </p:sp>
          <p:sp>
            <p:nvSpPr>
              <p:cNvPr id="154" name="下箭头 153"/>
              <p:cNvSpPr/>
              <p:nvPr/>
            </p:nvSpPr>
            <p:spPr>
              <a:xfrm>
                <a:off x="864425" y="3682482"/>
                <a:ext cx="360040" cy="602166"/>
              </a:xfrm>
              <a:prstGeom prst="downArrow">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5" name="下箭头 154"/>
              <p:cNvSpPr/>
              <p:nvPr/>
            </p:nvSpPr>
            <p:spPr>
              <a:xfrm>
                <a:off x="2203233" y="3691098"/>
                <a:ext cx="360040" cy="593550"/>
              </a:xfrm>
              <a:prstGeom prst="downArrow">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文本框 156"/>
              <p:cNvSpPr txBox="1"/>
              <p:nvPr/>
            </p:nvSpPr>
            <p:spPr>
              <a:xfrm>
                <a:off x="316833" y="4277300"/>
                <a:ext cx="1537986" cy="492443"/>
              </a:xfrm>
              <a:prstGeom prst="rect">
                <a:avLst/>
              </a:prstGeom>
              <a:noFill/>
            </p:spPr>
            <p:txBody>
              <a:bodyPr wrap="square" rtlCol="0">
                <a:spAutoFit/>
              </a:bodyPr>
              <a:lstStyle/>
              <a:p>
                <a:pPr algn="ctr"/>
                <a:r>
                  <a:rPr lang="zh-CN" altLang="en-US" sz="1300" b="1" dirty="0" smtClean="0">
                    <a:solidFill>
                      <a:srgbClr val="FF0000"/>
                    </a:solidFill>
                  </a:rPr>
                  <a:t>二元系数据直接预测三元系形成焓</a:t>
                </a:r>
                <a:endParaRPr lang="zh-CN" altLang="en-US" sz="1300" b="1" dirty="0">
                  <a:solidFill>
                    <a:srgbClr val="FF0000"/>
                  </a:solidFill>
                </a:endParaRPr>
              </a:p>
            </p:txBody>
          </p:sp>
          <p:sp>
            <p:nvSpPr>
              <p:cNvPr id="91" name="矩形 90"/>
              <p:cNvSpPr/>
              <p:nvPr/>
            </p:nvSpPr>
            <p:spPr>
              <a:xfrm>
                <a:off x="1733086" y="4277931"/>
                <a:ext cx="1559979" cy="492443"/>
              </a:xfrm>
              <a:prstGeom prst="rect">
                <a:avLst/>
              </a:prstGeom>
            </p:spPr>
            <p:txBody>
              <a:bodyPr wrap="square">
                <a:spAutoFit/>
              </a:bodyPr>
              <a:lstStyle/>
              <a:p>
                <a:pPr algn="ctr"/>
                <a:r>
                  <a:rPr lang="zh-CN" altLang="en-US" sz="1300" b="1" dirty="0">
                    <a:solidFill>
                      <a:srgbClr val="FF0000"/>
                    </a:solidFill>
                  </a:rPr>
                  <a:t>高效准确地预测</a:t>
                </a:r>
                <a:endParaRPr lang="en-US" altLang="zh-CN" sz="1300" b="1" dirty="0">
                  <a:solidFill>
                    <a:srgbClr val="FF0000"/>
                  </a:solidFill>
                </a:endParaRPr>
              </a:p>
              <a:p>
                <a:pPr algn="ctr"/>
                <a:r>
                  <a:rPr lang="zh-CN" altLang="en-US" sz="1300" b="1" dirty="0">
                    <a:solidFill>
                      <a:srgbClr val="FF0000"/>
                    </a:solidFill>
                  </a:rPr>
                  <a:t>三元系形成焓</a:t>
                </a:r>
              </a:p>
            </p:txBody>
          </p:sp>
          <p:sp>
            <p:nvSpPr>
              <p:cNvPr id="94" name="矩形 93"/>
              <p:cNvSpPr/>
              <p:nvPr/>
            </p:nvSpPr>
            <p:spPr>
              <a:xfrm>
                <a:off x="334262" y="4117265"/>
                <a:ext cx="2941374" cy="813581"/>
              </a:xfrm>
              <a:prstGeom prst="rect">
                <a:avLst/>
              </a:prstGeom>
              <a:no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2" name="直接连接符 101"/>
              <p:cNvCxnSpPr/>
              <p:nvPr/>
            </p:nvCxnSpPr>
            <p:spPr>
              <a:xfrm>
                <a:off x="-53520" y="5041381"/>
                <a:ext cx="9189419" cy="0"/>
              </a:xfrm>
              <a:prstGeom prst="line">
                <a:avLst/>
              </a:prstGeom>
              <a:ln w="88900">
                <a:solidFill>
                  <a:schemeClr val="accent1">
                    <a:lumMod val="40000"/>
                    <a:lumOff val="60000"/>
                  </a:schemeClr>
                </a:solidFill>
                <a:tailEnd type="none"/>
              </a:ln>
            </p:spPr>
            <p:style>
              <a:lnRef idx="1">
                <a:schemeClr val="accent1"/>
              </a:lnRef>
              <a:fillRef idx="0">
                <a:schemeClr val="accent1"/>
              </a:fillRef>
              <a:effectRef idx="0">
                <a:schemeClr val="accent1"/>
              </a:effectRef>
              <a:fontRef idx="minor">
                <a:schemeClr val="tx1"/>
              </a:fontRef>
            </p:style>
          </p:cxnSp>
          <p:sp>
            <p:nvSpPr>
              <p:cNvPr id="126" name="矩形 125"/>
              <p:cNvSpPr/>
              <p:nvPr/>
            </p:nvSpPr>
            <p:spPr>
              <a:xfrm>
                <a:off x="367404" y="2590461"/>
                <a:ext cx="2783372" cy="1235088"/>
              </a:xfrm>
              <a:prstGeom prst="rect">
                <a:avLst/>
              </a:prstGeom>
              <a:no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7" name="圆角右箭头 126"/>
              <p:cNvSpPr/>
              <p:nvPr/>
            </p:nvSpPr>
            <p:spPr>
              <a:xfrm>
                <a:off x="2902529" y="1914921"/>
                <a:ext cx="576064" cy="658462"/>
              </a:xfrm>
              <a:prstGeom prst="bentArrow">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32" name="文本框 1031"/>
              <p:cNvSpPr txBox="1"/>
              <p:nvPr/>
            </p:nvSpPr>
            <p:spPr>
              <a:xfrm>
                <a:off x="-53520" y="1371612"/>
                <a:ext cx="461665" cy="3600399"/>
              </a:xfrm>
              <a:prstGeom prst="rect">
                <a:avLst/>
              </a:prstGeom>
              <a:noFill/>
            </p:spPr>
            <p:txBody>
              <a:bodyPr vert="eaVert" wrap="square" rtlCol="0">
                <a:spAutoFit/>
              </a:bodyPr>
              <a:lstStyle/>
              <a:p>
                <a:pPr algn="ctr"/>
                <a:r>
                  <a:rPr lang="zh-CN" altLang="en-US" b="1" dirty="0" smtClean="0">
                    <a:solidFill>
                      <a:schemeClr val="tx1">
                        <a:lumMod val="75000"/>
                        <a:lumOff val="25000"/>
                      </a:schemeClr>
                    </a:solidFill>
                  </a:rPr>
                  <a:t>基于机器学习的高通量计算模型</a:t>
                </a:r>
                <a:endParaRPr lang="zh-CN" altLang="en-US" b="1" dirty="0">
                  <a:solidFill>
                    <a:schemeClr val="tx1">
                      <a:lumMod val="75000"/>
                      <a:lumOff val="25000"/>
                    </a:schemeClr>
                  </a:solidFill>
                </a:endParaRPr>
              </a:p>
            </p:txBody>
          </p:sp>
          <p:grpSp>
            <p:nvGrpSpPr>
              <p:cNvPr id="1041" name="组合 1040"/>
              <p:cNvGrpSpPr/>
              <p:nvPr/>
            </p:nvGrpSpPr>
            <p:grpSpPr>
              <a:xfrm>
                <a:off x="5992628" y="5160659"/>
                <a:ext cx="2869975" cy="1601225"/>
                <a:chOff x="4942385" y="5122824"/>
                <a:chExt cx="2869975" cy="1601225"/>
              </a:xfrm>
            </p:grpSpPr>
            <p:pic>
              <p:nvPicPr>
                <p:cNvPr id="1036" name="图片 1035"/>
                <p:cNvPicPr>
                  <a:picLocks noChangeAspect="1"/>
                </p:cNvPicPr>
                <p:nvPr/>
              </p:nvPicPr>
              <p:blipFill>
                <a:blip r:embed="rId10"/>
                <a:stretch>
                  <a:fillRect/>
                </a:stretch>
              </p:blipFill>
              <p:spPr>
                <a:xfrm>
                  <a:off x="5368059" y="5135292"/>
                  <a:ext cx="2300285" cy="1588757"/>
                </a:xfrm>
                <a:prstGeom prst="rect">
                  <a:avLst/>
                </a:prstGeom>
              </p:spPr>
            </p:pic>
            <p:sp>
              <p:nvSpPr>
                <p:cNvPr id="1038" name="矩形 1037"/>
                <p:cNvSpPr/>
                <p:nvPr/>
              </p:nvSpPr>
              <p:spPr>
                <a:xfrm>
                  <a:off x="4942385" y="5122824"/>
                  <a:ext cx="2869975" cy="1600928"/>
                </a:xfrm>
                <a:prstGeom prst="rect">
                  <a:avLst/>
                </a:prstGeom>
                <a:no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9" name="文本框 1038"/>
                <p:cNvSpPr txBox="1"/>
                <p:nvPr/>
              </p:nvSpPr>
              <p:spPr>
                <a:xfrm>
                  <a:off x="4967948" y="5229024"/>
                  <a:ext cx="400110" cy="1325592"/>
                </a:xfrm>
                <a:prstGeom prst="rect">
                  <a:avLst/>
                </a:prstGeom>
                <a:noFill/>
              </p:spPr>
              <p:txBody>
                <a:bodyPr vert="eaVert" wrap="square" rtlCol="0">
                  <a:spAutoFit/>
                </a:bodyPr>
                <a:lstStyle/>
                <a:p>
                  <a:r>
                    <a:rPr lang="en-US" altLang="zh-CN" sz="1400" b="1" dirty="0" smtClean="0">
                      <a:solidFill>
                        <a:srgbClr val="FF0000"/>
                      </a:solidFill>
                    </a:rPr>
                    <a:t>NiCo</a:t>
                  </a:r>
                  <a:r>
                    <a:rPr lang="zh-CN" altLang="en-US" sz="1400" b="1" dirty="0" smtClean="0">
                      <a:solidFill>
                        <a:srgbClr val="FF0000"/>
                      </a:solidFill>
                    </a:rPr>
                    <a:t>基相图设计</a:t>
                  </a:r>
                  <a:endParaRPr lang="zh-CN" altLang="en-US" sz="1400" b="1" dirty="0">
                    <a:solidFill>
                      <a:srgbClr val="FF0000"/>
                    </a:solidFill>
                  </a:endParaRPr>
                </a:p>
              </p:txBody>
            </p:sp>
          </p:grpSp>
          <p:grpSp>
            <p:nvGrpSpPr>
              <p:cNvPr id="1040" name="组合 1039"/>
              <p:cNvGrpSpPr/>
              <p:nvPr/>
            </p:nvGrpSpPr>
            <p:grpSpPr>
              <a:xfrm>
                <a:off x="334262" y="5250670"/>
                <a:ext cx="3047834" cy="1494012"/>
                <a:chOff x="625433" y="5199752"/>
                <a:chExt cx="3154479" cy="1544930"/>
              </a:xfrm>
            </p:grpSpPr>
            <p:pic>
              <p:nvPicPr>
                <p:cNvPr id="1035" name="图片 1034"/>
                <p:cNvPicPr>
                  <a:picLocks noChangeAspect="1"/>
                </p:cNvPicPr>
                <p:nvPr/>
              </p:nvPicPr>
              <p:blipFill>
                <a:blip r:embed="rId11"/>
                <a:stretch>
                  <a:fillRect/>
                </a:stretch>
              </p:blipFill>
              <p:spPr>
                <a:xfrm>
                  <a:off x="945778" y="5199752"/>
                  <a:ext cx="2705100" cy="1524000"/>
                </a:xfrm>
                <a:prstGeom prst="rect">
                  <a:avLst/>
                </a:prstGeom>
              </p:spPr>
            </p:pic>
            <p:sp>
              <p:nvSpPr>
                <p:cNvPr id="1037" name="矩形 1036"/>
                <p:cNvSpPr/>
                <p:nvPr/>
              </p:nvSpPr>
              <p:spPr>
                <a:xfrm>
                  <a:off x="625433" y="5199752"/>
                  <a:ext cx="3154479" cy="1544930"/>
                </a:xfrm>
                <a:prstGeom prst="rect">
                  <a:avLst/>
                </a:prstGeom>
                <a:no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4" name="文本框 193"/>
                <p:cNvSpPr txBox="1"/>
                <p:nvPr/>
              </p:nvSpPr>
              <p:spPr>
                <a:xfrm>
                  <a:off x="637921" y="5398160"/>
                  <a:ext cx="400110" cy="1325592"/>
                </a:xfrm>
                <a:prstGeom prst="rect">
                  <a:avLst/>
                </a:prstGeom>
                <a:noFill/>
              </p:spPr>
              <p:txBody>
                <a:bodyPr vert="eaVert" wrap="square" rtlCol="0">
                  <a:spAutoFit/>
                </a:bodyPr>
                <a:lstStyle/>
                <a:p>
                  <a:pPr algn="ctr"/>
                  <a:r>
                    <a:rPr lang="zh-CN" altLang="en-US" sz="1400" b="1" dirty="0" smtClean="0">
                      <a:solidFill>
                        <a:srgbClr val="FF0000"/>
                      </a:solidFill>
                    </a:rPr>
                    <a:t>形成焓数据库</a:t>
                  </a:r>
                  <a:endParaRPr lang="zh-CN" altLang="en-US" sz="1400" b="1" dirty="0">
                    <a:solidFill>
                      <a:srgbClr val="FF0000"/>
                    </a:solidFill>
                  </a:endParaRPr>
                </a:p>
              </p:txBody>
            </p:sp>
          </p:grpSp>
          <p:sp>
            <p:nvSpPr>
              <p:cNvPr id="1042" name="右箭头 1041"/>
              <p:cNvSpPr/>
              <p:nvPr/>
            </p:nvSpPr>
            <p:spPr>
              <a:xfrm>
                <a:off x="3432305" y="5779927"/>
                <a:ext cx="459639" cy="404427"/>
              </a:xfrm>
              <a:prstGeom prst="rightArrow">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3" name="流程图: 磁盘 1042"/>
              <p:cNvSpPr/>
              <p:nvPr/>
            </p:nvSpPr>
            <p:spPr>
              <a:xfrm>
                <a:off x="3891944" y="5552555"/>
                <a:ext cx="1321645" cy="792088"/>
              </a:xfrm>
              <a:prstGeom prst="flowChartMagneticDisk">
                <a:avLst/>
              </a:prstGeom>
              <a:solidFill>
                <a:schemeClr val="accent5">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smtClean="0">
                    <a:solidFill>
                      <a:schemeClr val="tx1">
                        <a:lumMod val="75000"/>
                        <a:lumOff val="25000"/>
                      </a:schemeClr>
                    </a:solidFill>
                  </a:rPr>
                  <a:t>Reliable and accuracy </a:t>
                </a:r>
                <a:r>
                  <a:rPr lang="en-US" altLang="zh-CN" b="1" dirty="0" smtClean="0">
                    <a:solidFill>
                      <a:schemeClr val="tx1">
                        <a:lumMod val="75000"/>
                        <a:lumOff val="25000"/>
                      </a:schemeClr>
                    </a:solidFill>
                  </a:rPr>
                  <a:t>data </a:t>
                </a:r>
                <a:endParaRPr lang="zh-CN" altLang="en-US" b="1" dirty="0">
                  <a:solidFill>
                    <a:schemeClr val="tx1">
                      <a:lumMod val="75000"/>
                      <a:lumOff val="25000"/>
                    </a:schemeClr>
                  </a:solidFill>
                </a:endParaRPr>
              </a:p>
            </p:txBody>
          </p:sp>
          <p:sp>
            <p:nvSpPr>
              <p:cNvPr id="200" name="右箭头 199"/>
              <p:cNvSpPr/>
              <p:nvPr/>
            </p:nvSpPr>
            <p:spPr>
              <a:xfrm>
                <a:off x="5253291" y="5779927"/>
                <a:ext cx="654650" cy="404427"/>
              </a:xfrm>
              <a:prstGeom prst="rightArrow">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4" name="文本框 1043"/>
              <p:cNvSpPr txBox="1"/>
              <p:nvPr/>
            </p:nvSpPr>
            <p:spPr>
              <a:xfrm>
                <a:off x="-81125" y="5323641"/>
                <a:ext cx="461665" cy="1379265"/>
              </a:xfrm>
              <a:prstGeom prst="rect">
                <a:avLst/>
              </a:prstGeom>
              <a:noFill/>
            </p:spPr>
            <p:txBody>
              <a:bodyPr vert="eaVert" wrap="square" rtlCol="0">
                <a:spAutoFit/>
              </a:bodyPr>
              <a:lstStyle/>
              <a:p>
                <a:pPr algn="ctr"/>
                <a:r>
                  <a:rPr lang="zh-CN" altLang="en-US" b="1" dirty="0" smtClean="0">
                    <a:solidFill>
                      <a:schemeClr val="tx1">
                        <a:lumMod val="75000"/>
                        <a:lumOff val="25000"/>
                      </a:schemeClr>
                    </a:solidFill>
                  </a:rPr>
                  <a:t>主要贡献</a:t>
                </a:r>
                <a:endParaRPr lang="zh-CN" altLang="en-US" b="1" dirty="0">
                  <a:solidFill>
                    <a:schemeClr val="tx1">
                      <a:lumMod val="75000"/>
                      <a:lumOff val="25000"/>
                    </a:schemeClr>
                  </a:solidFill>
                </a:endParaRPr>
              </a:p>
            </p:txBody>
          </p:sp>
          <p:pic>
            <p:nvPicPr>
              <p:cNvPr id="1051" name="图片 1050"/>
              <p:cNvPicPr>
                <a:picLocks noChangeAspect="1"/>
              </p:cNvPicPr>
              <p:nvPr/>
            </p:nvPicPr>
            <p:blipFill>
              <a:blip r:embed="rId12"/>
              <a:stretch>
                <a:fillRect/>
              </a:stretch>
            </p:blipFill>
            <p:spPr>
              <a:xfrm>
                <a:off x="6617976" y="3237833"/>
                <a:ext cx="2551095" cy="1589467"/>
              </a:xfrm>
              <a:prstGeom prst="rect">
                <a:avLst/>
              </a:prstGeom>
            </p:spPr>
          </p:pic>
          <p:sp>
            <p:nvSpPr>
              <p:cNvPr id="1052" name="文本框 1051"/>
              <p:cNvSpPr txBox="1"/>
              <p:nvPr/>
            </p:nvSpPr>
            <p:spPr>
              <a:xfrm>
                <a:off x="1136451" y="5241091"/>
                <a:ext cx="1611061" cy="307777"/>
              </a:xfrm>
              <a:prstGeom prst="rect">
                <a:avLst/>
              </a:prstGeom>
              <a:noFill/>
            </p:spPr>
            <p:txBody>
              <a:bodyPr wrap="square" rtlCol="0">
                <a:spAutoFit/>
              </a:bodyPr>
              <a:lstStyle/>
              <a:p>
                <a:r>
                  <a:rPr lang="zh-CN" altLang="en-US" sz="1400" b="1" dirty="0">
                    <a:solidFill>
                      <a:schemeClr val="accent6">
                        <a:lumMod val="50000"/>
                      </a:schemeClr>
                    </a:solidFill>
                  </a:rPr>
                  <a:t>方</a:t>
                </a:r>
                <a:r>
                  <a:rPr lang="zh-CN" altLang="en-US" sz="1400" b="1" dirty="0" smtClean="0">
                    <a:solidFill>
                      <a:schemeClr val="accent6">
                        <a:lumMod val="50000"/>
                      </a:schemeClr>
                    </a:solidFill>
                  </a:rPr>
                  <a:t>便、快捷、高效</a:t>
                </a:r>
                <a:endParaRPr lang="zh-CN" altLang="en-US" sz="1400" b="1" dirty="0">
                  <a:solidFill>
                    <a:schemeClr val="accent6">
                      <a:lumMod val="50000"/>
                    </a:schemeClr>
                  </a:solidFill>
                </a:endParaRPr>
              </a:p>
            </p:txBody>
          </p:sp>
          <p:sp>
            <p:nvSpPr>
              <p:cNvPr id="3" name="圆角右箭头 2"/>
              <p:cNvSpPr/>
              <p:nvPr/>
            </p:nvSpPr>
            <p:spPr>
              <a:xfrm rot="16200000" flipH="1">
                <a:off x="1825722" y="3850032"/>
                <a:ext cx="426032" cy="2686721"/>
              </a:xfrm>
              <a:prstGeom prst="bentArrow">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 name="圆角右箭头 3"/>
              <p:cNvSpPr/>
              <p:nvPr/>
            </p:nvSpPr>
            <p:spPr>
              <a:xfrm rot="5400000">
                <a:off x="4575959" y="3786676"/>
                <a:ext cx="426035" cy="2813436"/>
              </a:xfrm>
              <a:prstGeom prst="bentArrow">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31" name="矩形 30"/>
            <p:cNvSpPr/>
            <p:nvPr/>
          </p:nvSpPr>
          <p:spPr>
            <a:xfrm>
              <a:off x="-1161035" y="1432963"/>
              <a:ext cx="9222592" cy="5524429"/>
            </a:xfrm>
            <a:prstGeom prst="rect">
              <a:avLst/>
            </a:prstGeom>
            <a:noFill/>
            <a:ln w="5715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89974235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9" name="流程图: 多文档 2078"/>
          <p:cNvSpPr/>
          <p:nvPr/>
        </p:nvSpPr>
        <p:spPr>
          <a:xfrm>
            <a:off x="3673339" y="3037171"/>
            <a:ext cx="803845" cy="600794"/>
          </a:xfrm>
          <a:prstGeom prst="flowChartMultidocument">
            <a:avLst/>
          </a:prstGeom>
          <a:solidFill>
            <a:schemeClr val="accent6">
              <a:lumMod val="40000"/>
              <a:lumOff val="6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smtClean="0">
                <a:solidFill>
                  <a:schemeClr val="tx1"/>
                </a:solidFill>
              </a:rPr>
              <a:t>样本数据</a:t>
            </a:r>
            <a:endParaRPr lang="zh-CN" altLang="en-US" sz="1400" b="1" dirty="0">
              <a:solidFill>
                <a:schemeClr val="tx1"/>
              </a:solidFill>
            </a:endParaRPr>
          </a:p>
        </p:txBody>
      </p:sp>
      <p:sp>
        <p:nvSpPr>
          <p:cNvPr id="2" name="标题 1"/>
          <p:cNvSpPr>
            <a:spLocks noGrp="1"/>
          </p:cNvSpPr>
          <p:nvPr>
            <p:ph type="title"/>
          </p:nvPr>
        </p:nvSpPr>
        <p:spPr>
          <a:xfrm>
            <a:off x="882634" y="-27384"/>
            <a:ext cx="8229600" cy="796950"/>
          </a:xfrm>
        </p:spPr>
        <p:txBody>
          <a:bodyPr>
            <a:normAutofit/>
          </a:bodyPr>
          <a:lstStyle/>
          <a:p>
            <a:r>
              <a:rPr lang="en-US" altLang="zh-CN" sz="2200" dirty="0"/>
              <a:t>2.</a:t>
            </a:r>
            <a:r>
              <a:rPr lang="zh-CN" altLang="en-US" sz="2200" dirty="0"/>
              <a:t>形成焓预测与寻优</a:t>
            </a:r>
            <a:r>
              <a:rPr lang="en-US" altLang="zh-CN" sz="2200" dirty="0" smtClean="0"/>
              <a:t>——</a:t>
            </a:r>
            <a:br>
              <a:rPr lang="en-US" altLang="zh-CN" sz="2200" dirty="0" smtClean="0"/>
            </a:br>
            <a:r>
              <a:rPr lang="zh-CN" altLang="en-US" sz="2200" dirty="0" smtClean="0"/>
              <a:t>二元</a:t>
            </a:r>
            <a:r>
              <a:rPr lang="en-US" altLang="zh-CN" sz="2200" dirty="0" smtClean="0"/>
              <a:t>-</a:t>
            </a:r>
            <a:r>
              <a:rPr lang="zh-CN" altLang="en-US" sz="2200" dirty="0" smtClean="0"/>
              <a:t>三元系（有对应关系）合金形成焓预测</a:t>
            </a:r>
            <a:endParaRPr lang="zh-CN" altLang="en-US" sz="2200" dirty="0"/>
          </a:p>
        </p:txBody>
      </p:sp>
      <p:pic>
        <p:nvPicPr>
          <p:cNvPr id="6" name="图片 5"/>
          <p:cNvPicPr>
            <a:picLocks noChangeAspect="1"/>
          </p:cNvPicPr>
          <p:nvPr/>
        </p:nvPicPr>
        <p:blipFill>
          <a:blip r:embed="rId4"/>
          <a:stretch>
            <a:fillRect/>
          </a:stretch>
        </p:blipFill>
        <p:spPr>
          <a:xfrm>
            <a:off x="598186" y="1464289"/>
            <a:ext cx="2907693" cy="1673100"/>
          </a:xfrm>
          <a:prstGeom prst="rect">
            <a:avLst/>
          </a:prstGeom>
        </p:spPr>
      </p:pic>
      <p:sp>
        <p:nvSpPr>
          <p:cNvPr id="28" name="文本框 27"/>
          <p:cNvSpPr txBox="1"/>
          <p:nvPr/>
        </p:nvSpPr>
        <p:spPr>
          <a:xfrm>
            <a:off x="719884" y="1141623"/>
            <a:ext cx="2664296" cy="369332"/>
          </a:xfrm>
          <a:prstGeom prst="rect">
            <a:avLst/>
          </a:prstGeom>
          <a:noFill/>
        </p:spPr>
        <p:txBody>
          <a:bodyPr wrap="square" rtlCol="0">
            <a:spAutoFit/>
          </a:bodyPr>
          <a:lstStyle/>
          <a:p>
            <a:r>
              <a:rPr lang="zh-CN" altLang="en-US" b="1" dirty="0" smtClean="0"/>
              <a:t>二元</a:t>
            </a:r>
            <a:r>
              <a:rPr lang="en-US" altLang="zh-CN" b="1" dirty="0" smtClean="0"/>
              <a:t>-</a:t>
            </a:r>
            <a:r>
              <a:rPr lang="zh-CN" altLang="en-US" b="1" dirty="0" smtClean="0"/>
              <a:t>三元系形成焓数据</a:t>
            </a:r>
            <a:endParaRPr lang="zh-CN" altLang="en-US" b="1" dirty="0"/>
          </a:p>
        </p:txBody>
      </p:sp>
      <p:sp>
        <p:nvSpPr>
          <p:cNvPr id="31" name="文本框 30"/>
          <p:cNvSpPr txBox="1"/>
          <p:nvPr/>
        </p:nvSpPr>
        <p:spPr>
          <a:xfrm>
            <a:off x="142504" y="1407926"/>
            <a:ext cx="461665" cy="2021073"/>
          </a:xfrm>
          <a:prstGeom prst="rect">
            <a:avLst/>
          </a:prstGeom>
          <a:noFill/>
        </p:spPr>
        <p:txBody>
          <a:bodyPr vert="eaVert" wrap="square" rtlCol="0">
            <a:spAutoFit/>
          </a:bodyPr>
          <a:lstStyle/>
          <a:p>
            <a:r>
              <a:rPr lang="en-US" altLang="zh-CN" b="1" dirty="0" smtClean="0"/>
              <a:t>EMTO-CPA+KOLHER</a:t>
            </a:r>
            <a:endParaRPr lang="zh-CN" altLang="en-US" b="1" dirty="0"/>
          </a:p>
        </p:txBody>
      </p:sp>
      <p:sp>
        <p:nvSpPr>
          <p:cNvPr id="32" name="文本框 31"/>
          <p:cNvSpPr txBox="1"/>
          <p:nvPr/>
        </p:nvSpPr>
        <p:spPr>
          <a:xfrm>
            <a:off x="136521" y="3485000"/>
            <a:ext cx="461665" cy="1296145"/>
          </a:xfrm>
          <a:prstGeom prst="rect">
            <a:avLst/>
          </a:prstGeom>
          <a:noFill/>
        </p:spPr>
        <p:txBody>
          <a:bodyPr vert="eaVert" wrap="square" rtlCol="0">
            <a:spAutoFit/>
          </a:bodyPr>
          <a:lstStyle/>
          <a:p>
            <a:pPr algn="ctr"/>
            <a:r>
              <a:rPr lang="zh-CN" altLang="en-US" b="1" dirty="0"/>
              <a:t>数</a:t>
            </a:r>
            <a:r>
              <a:rPr lang="zh-CN" altLang="en-US" b="1" dirty="0" smtClean="0"/>
              <a:t>据描述</a:t>
            </a:r>
            <a:endParaRPr lang="zh-CN" altLang="en-US" b="1" dirty="0"/>
          </a:p>
        </p:txBody>
      </p:sp>
      <p:sp>
        <p:nvSpPr>
          <p:cNvPr id="33" name="圆角矩形 32"/>
          <p:cNvSpPr/>
          <p:nvPr/>
        </p:nvSpPr>
        <p:spPr>
          <a:xfrm>
            <a:off x="3671647" y="1164649"/>
            <a:ext cx="3276617" cy="4015569"/>
          </a:xfrm>
          <a:prstGeom prst="roundRect">
            <a:avLst/>
          </a:prstGeom>
          <a:noFill/>
          <a:ln>
            <a:solidFill>
              <a:schemeClr val="accent6">
                <a:lumMod val="40000"/>
                <a:lumOff val="6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圆角矩形 92"/>
          <p:cNvSpPr/>
          <p:nvPr/>
        </p:nvSpPr>
        <p:spPr>
          <a:xfrm>
            <a:off x="142504" y="1133129"/>
            <a:ext cx="3413428" cy="4047089"/>
          </a:xfrm>
          <a:prstGeom prst="roundRect">
            <a:avLst/>
          </a:prstGeom>
          <a:noFill/>
          <a:ln>
            <a:solidFill>
              <a:schemeClr val="accent4">
                <a:lumMod val="60000"/>
                <a:lumOff val="4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文本框 33"/>
          <p:cNvSpPr txBox="1"/>
          <p:nvPr/>
        </p:nvSpPr>
        <p:spPr>
          <a:xfrm>
            <a:off x="4337847" y="1128299"/>
            <a:ext cx="1944216" cy="369332"/>
          </a:xfrm>
          <a:prstGeom prst="rect">
            <a:avLst/>
          </a:prstGeom>
          <a:noFill/>
        </p:spPr>
        <p:txBody>
          <a:bodyPr wrap="square" rtlCol="0">
            <a:spAutoFit/>
          </a:bodyPr>
          <a:lstStyle/>
          <a:p>
            <a:pPr algn="ctr"/>
            <a:r>
              <a:rPr lang="zh-CN" altLang="en-US" b="1" dirty="0" smtClean="0"/>
              <a:t>机器学习算法</a:t>
            </a:r>
            <a:endParaRPr lang="zh-CN" altLang="en-US" b="1" dirty="0"/>
          </a:p>
        </p:txBody>
      </p:sp>
      <p:pic>
        <p:nvPicPr>
          <p:cNvPr id="36" name="图片 35"/>
          <p:cNvPicPr>
            <a:picLocks noChangeAspect="1"/>
          </p:cNvPicPr>
          <p:nvPr/>
        </p:nvPicPr>
        <p:blipFill>
          <a:blip r:embed="rId5"/>
          <a:stretch>
            <a:fillRect/>
          </a:stretch>
        </p:blipFill>
        <p:spPr>
          <a:xfrm>
            <a:off x="5079093" y="1483835"/>
            <a:ext cx="1684330" cy="1376895"/>
          </a:xfrm>
          <a:prstGeom prst="rect">
            <a:avLst/>
          </a:prstGeom>
        </p:spPr>
      </p:pic>
      <p:pic>
        <p:nvPicPr>
          <p:cNvPr id="38" name="图片 37"/>
          <p:cNvPicPr>
            <a:picLocks noChangeAspect="1"/>
          </p:cNvPicPr>
          <p:nvPr/>
        </p:nvPicPr>
        <p:blipFill>
          <a:blip r:embed="rId6"/>
          <a:stretch>
            <a:fillRect/>
          </a:stretch>
        </p:blipFill>
        <p:spPr>
          <a:xfrm>
            <a:off x="5039503" y="2911482"/>
            <a:ext cx="1792964" cy="861744"/>
          </a:xfrm>
          <a:prstGeom prst="rect">
            <a:avLst/>
          </a:prstGeom>
        </p:spPr>
      </p:pic>
      <p:pic>
        <p:nvPicPr>
          <p:cNvPr id="39" name="图片 38"/>
          <p:cNvPicPr>
            <a:picLocks noChangeAspect="1"/>
          </p:cNvPicPr>
          <p:nvPr/>
        </p:nvPicPr>
        <p:blipFill>
          <a:blip r:embed="rId7"/>
          <a:stretch>
            <a:fillRect/>
          </a:stretch>
        </p:blipFill>
        <p:spPr>
          <a:xfrm>
            <a:off x="5109278" y="4025179"/>
            <a:ext cx="1736887" cy="908732"/>
          </a:xfrm>
          <a:prstGeom prst="rect">
            <a:avLst/>
          </a:prstGeom>
        </p:spPr>
      </p:pic>
      <p:sp>
        <p:nvSpPr>
          <p:cNvPr id="41" name="文本框 40"/>
          <p:cNvSpPr txBox="1"/>
          <p:nvPr/>
        </p:nvSpPr>
        <p:spPr>
          <a:xfrm>
            <a:off x="4679890" y="1728813"/>
            <a:ext cx="430887" cy="1141787"/>
          </a:xfrm>
          <a:prstGeom prst="rect">
            <a:avLst/>
          </a:prstGeom>
          <a:noFill/>
        </p:spPr>
        <p:txBody>
          <a:bodyPr vert="eaVert" wrap="square" rtlCol="0">
            <a:spAutoFit/>
          </a:bodyPr>
          <a:lstStyle/>
          <a:p>
            <a:pPr algn="ctr"/>
            <a:r>
              <a:rPr lang="en-US" altLang="zh-CN" sz="1600" b="1" dirty="0" smtClean="0"/>
              <a:t>SVR</a:t>
            </a:r>
            <a:endParaRPr lang="zh-CN" altLang="en-US" sz="1600" b="1" dirty="0"/>
          </a:p>
        </p:txBody>
      </p:sp>
      <p:sp>
        <p:nvSpPr>
          <p:cNvPr id="100" name="文本框 99"/>
          <p:cNvSpPr txBox="1"/>
          <p:nvPr/>
        </p:nvSpPr>
        <p:spPr>
          <a:xfrm>
            <a:off x="4670661" y="2862986"/>
            <a:ext cx="430887" cy="1141787"/>
          </a:xfrm>
          <a:prstGeom prst="rect">
            <a:avLst/>
          </a:prstGeom>
          <a:noFill/>
        </p:spPr>
        <p:txBody>
          <a:bodyPr vert="eaVert" wrap="square" rtlCol="0">
            <a:spAutoFit/>
          </a:bodyPr>
          <a:lstStyle/>
          <a:p>
            <a:pPr algn="ctr"/>
            <a:r>
              <a:rPr lang="zh-CN" altLang="en-US" sz="1600" b="1" dirty="0"/>
              <a:t>随</a:t>
            </a:r>
            <a:r>
              <a:rPr lang="zh-CN" altLang="en-US" sz="1600" b="1" dirty="0" smtClean="0"/>
              <a:t>机森林</a:t>
            </a:r>
            <a:endParaRPr lang="zh-CN" altLang="en-US" sz="1600" b="1" dirty="0"/>
          </a:p>
        </p:txBody>
      </p:sp>
      <p:sp>
        <p:nvSpPr>
          <p:cNvPr id="101" name="文本框 100"/>
          <p:cNvSpPr txBox="1"/>
          <p:nvPr/>
        </p:nvSpPr>
        <p:spPr>
          <a:xfrm>
            <a:off x="4667276" y="3879973"/>
            <a:ext cx="430887" cy="1141787"/>
          </a:xfrm>
          <a:prstGeom prst="rect">
            <a:avLst/>
          </a:prstGeom>
          <a:noFill/>
        </p:spPr>
        <p:txBody>
          <a:bodyPr vert="eaVert" wrap="square" rtlCol="0">
            <a:spAutoFit/>
          </a:bodyPr>
          <a:lstStyle/>
          <a:p>
            <a:pPr algn="ctr"/>
            <a:r>
              <a:rPr lang="zh-CN" altLang="en-US" sz="1600" b="1" dirty="0" smtClean="0"/>
              <a:t>多项式回归</a:t>
            </a:r>
            <a:endParaRPr lang="zh-CN" altLang="en-US" sz="1600" b="1" dirty="0"/>
          </a:p>
        </p:txBody>
      </p:sp>
      <p:sp>
        <p:nvSpPr>
          <p:cNvPr id="45" name="圆角右箭头 44"/>
          <p:cNvSpPr/>
          <p:nvPr/>
        </p:nvSpPr>
        <p:spPr>
          <a:xfrm>
            <a:off x="3950446" y="2098859"/>
            <a:ext cx="792088" cy="906827"/>
          </a:xfrm>
          <a:prstGeom prst="bentArrow">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6" name="右箭头 45"/>
          <p:cNvSpPr/>
          <p:nvPr/>
        </p:nvSpPr>
        <p:spPr>
          <a:xfrm>
            <a:off x="4535042" y="3172434"/>
            <a:ext cx="273754" cy="339840"/>
          </a:xfrm>
          <a:prstGeom prst="rightArrow">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圆角右箭头 106"/>
          <p:cNvSpPr/>
          <p:nvPr/>
        </p:nvSpPr>
        <p:spPr>
          <a:xfrm rot="10800000" flipH="1">
            <a:off x="3952859" y="3662014"/>
            <a:ext cx="792088" cy="906827"/>
          </a:xfrm>
          <a:prstGeom prst="bentArrow">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7" name="右箭头 46"/>
          <p:cNvSpPr/>
          <p:nvPr/>
        </p:nvSpPr>
        <p:spPr>
          <a:xfrm>
            <a:off x="3412198" y="3028181"/>
            <a:ext cx="287467" cy="472591"/>
          </a:xfrm>
          <a:prstGeom prst="rightArrow">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p:cNvSpPr/>
          <p:nvPr/>
        </p:nvSpPr>
        <p:spPr>
          <a:xfrm>
            <a:off x="755576" y="5552387"/>
            <a:ext cx="1907900" cy="1008112"/>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tx1"/>
                </a:solidFill>
              </a:rPr>
              <a:t>数据</a:t>
            </a:r>
            <a:endParaRPr lang="zh-CN" altLang="en-US" dirty="0">
              <a:solidFill>
                <a:schemeClr val="tx1"/>
              </a:solidFill>
            </a:endParaRPr>
          </a:p>
        </p:txBody>
      </p:sp>
      <p:sp>
        <p:nvSpPr>
          <p:cNvPr id="111" name="矩形 110"/>
          <p:cNvSpPr/>
          <p:nvPr/>
        </p:nvSpPr>
        <p:spPr>
          <a:xfrm>
            <a:off x="3864722" y="5547917"/>
            <a:ext cx="1755624" cy="1008112"/>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tx1"/>
                </a:solidFill>
              </a:rPr>
              <a:t>模型</a:t>
            </a:r>
            <a:endParaRPr lang="zh-CN" altLang="en-US" dirty="0">
              <a:solidFill>
                <a:schemeClr val="tx1"/>
              </a:solidFill>
            </a:endParaRPr>
          </a:p>
        </p:txBody>
      </p:sp>
      <p:cxnSp>
        <p:nvCxnSpPr>
          <p:cNvPr id="50" name="直接箭头连接符 49"/>
          <p:cNvCxnSpPr>
            <a:stCxn id="48" idx="3"/>
            <a:endCxn id="111" idx="1"/>
          </p:cNvCxnSpPr>
          <p:nvPr/>
        </p:nvCxnSpPr>
        <p:spPr>
          <a:xfrm flipV="1">
            <a:off x="2663476" y="6051973"/>
            <a:ext cx="1201246" cy="4470"/>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
        <p:nvSpPr>
          <p:cNvPr id="124" name="圆角矩形 123"/>
          <p:cNvSpPr/>
          <p:nvPr/>
        </p:nvSpPr>
        <p:spPr>
          <a:xfrm>
            <a:off x="6984884" y="1119724"/>
            <a:ext cx="2029749" cy="4060494"/>
          </a:xfrm>
          <a:prstGeom prst="roundRect">
            <a:avLst/>
          </a:prstGeom>
          <a:noFill/>
          <a:ln>
            <a:solidFill>
              <a:schemeClr val="accent2">
                <a:lumMod val="60000"/>
                <a:lumOff val="4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6" name="图片 55"/>
          <p:cNvPicPr>
            <a:picLocks noChangeAspect="1"/>
          </p:cNvPicPr>
          <p:nvPr/>
        </p:nvPicPr>
        <p:blipFill>
          <a:blip r:embed="rId8"/>
          <a:stretch>
            <a:fillRect/>
          </a:stretch>
        </p:blipFill>
        <p:spPr>
          <a:xfrm>
            <a:off x="7292865" y="1293361"/>
            <a:ext cx="1692311" cy="1337834"/>
          </a:xfrm>
          <a:prstGeom prst="rect">
            <a:avLst/>
          </a:prstGeom>
        </p:spPr>
      </p:pic>
      <p:pic>
        <p:nvPicPr>
          <p:cNvPr id="128" name="图片 127"/>
          <p:cNvPicPr>
            <a:picLocks noChangeAspect="1"/>
          </p:cNvPicPr>
          <p:nvPr/>
        </p:nvPicPr>
        <p:blipFill>
          <a:blip r:embed="rId9"/>
          <a:stretch>
            <a:fillRect/>
          </a:stretch>
        </p:blipFill>
        <p:spPr>
          <a:xfrm>
            <a:off x="7317962" y="2508479"/>
            <a:ext cx="1669050" cy="1327907"/>
          </a:xfrm>
          <a:prstGeom prst="rect">
            <a:avLst/>
          </a:prstGeom>
        </p:spPr>
      </p:pic>
      <p:pic>
        <p:nvPicPr>
          <p:cNvPr id="58" name="图片 57"/>
          <p:cNvPicPr>
            <a:picLocks noChangeAspect="1"/>
          </p:cNvPicPr>
          <p:nvPr/>
        </p:nvPicPr>
        <p:blipFill>
          <a:blip r:embed="rId10"/>
          <a:stretch>
            <a:fillRect/>
          </a:stretch>
        </p:blipFill>
        <p:spPr>
          <a:xfrm>
            <a:off x="7349564" y="3816087"/>
            <a:ext cx="1635612" cy="1228230"/>
          </a:xfrm>
          <a:prstGeom prst="rect">
            <a:avLst/>
          </a:prstGeom>
        </p:spPr>
      </p:pic>
      <p:sp>
        <p:nvSpPr>
          <p:cNvPr id="129" name="矩形 128"/>
          <p:cNvSpPr/>
          <p:nvPr/>
        </p:nvSpPr>
        <p:spPr>
          <a:xfrm>
            <a:off x="6948264" y="5547917"/>
            <a:ext cx="1810753" cy="1008112"/>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tx1"/>
                </a:solidFill>
              </a:rPr>
              <a:t>结果</a:t>
            </a:r>
            <a:endParaRPr lang="zh-CN" altLang="en-US" dirty="0">
              <a:solidFill>
                <a:schemeClr val="tx1"/>
              </a:solidFill>
            </a:endParaRPr>
          </a:p>
        </p:txBody>
      </p:sp>
      <p:cxnSp>
        <p:nvCxnSpPr>
          <p:cNvPr id="61" name="直接箭头连接符 60"/>
          <p:cNvCxnSpPr>
            <a:stCxn id="111" idx="3"/>
            <a:endCxn id="129" idx="1"/>
          </p:cNvCxnSpPr>
          <p:nvPr/>
        </p:nvCxnSpPr>
        <p:spPr>
          <a:xfrm>
            <a:off x="5620346" y="6051973"/>
            <a:ext cx="1327918" cy="0"/>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
        <p:nvSpPr>
          <p:cNvPr id="142" name="文本框 141"/>
          <p:cNvSpPr txBox="1"/>
          <p:nvPr/>
        </p:nvSpPr>
        <p:spPr>
          <a:xfrm>
            <a:off x="7070417" y="1074348"/>
            <a:ext cx="1944216" cy="369332"/>
          </a:xfrm>
          <a:prstGeom prst="rect">
            <a:avLst/>
          </a:prstGeom>
          <a:noFill/>
        </p:spPr>
        <p:txBody>
          <a:bodyPr wrap="square" rtlCol="0">
            <a:spAutoFit/>
          </a:bodyPr>
          <a:lstStyle/>
          <a:p>
            <a:pPr algn="ctr"/>
            <a:r>
              <a:rPr lang="zh-CN" altLang="en-US" b="1" dirty="0" smtClean="0"/>
              <a:t>模型预测</a:t>
            </a:r>
            <a:endParaRPr lang="zh-CN" altLang="en-US" b="1" dirty="0"/>
          </a:p>
        </p:txBody>
      </p:sp>
      <p:sp>
        <p:nvSpPr>
          <p:cNvPr id="2065" name="文本框 2064"/>
          <p:cNvSpPr txBox="1"/>
          <p:nvPr/>
        </p:nvSpPr>
        <p:spPr>
          <a:xfrm>
            <a:off x="6984884" y="1474065"/>
            <a:ext cx="461665" cy="997524"/>
          </a:xfrm>
          <a:prstGeom prst="rect">
            <a:avLst/>
          </a:prstGeom>
          <a:noFill/>
        </p:spPr>
        <p:txBody>
          <a:bodyPr vert="eaVert" wrap="square" rtlCol="0">
            <a:spAutoFit/>
          </a:bodyPr>
          <a:lstStyle/>
          <a:p>
            <a:pPr algn="ctr"/>
            <a:r>
              <a:rPr lang="en-US" altLang="zh-CN" b="1" dirty="0" smtClean="0"/>
              <a:t>SVR</a:t>
            </a:r>
            <a:endParaRPr lang="zh-CN" altLang="en-US" b="1" dirty="0"/>
          </a:p>
        </p:txBody>
      </p:sp>
      <p:sp>
        <p:nvSpPr>
          <p:cNvPr id="2066" name="文本框 2065"/>
          <p:cNvSpPr txBox="1"/>
          <p:nvPr/>
        </p:nvSpPr>
        <p:spPr>
          <a:xfrm>
            <a:off x="7025412" y="2501974"/>
            <a:ext cx="461665" cy="1417310"/>
          </a:xfrm>
          <a:prstGeom prst="rect">
            <a:avLst/>
          </a:prstGeom>
          <a:noFill/>
        </p:spPr>
        <p:txBody>
          <a:bodyPr vert="eaVert" wrap="square" rtlCol="0">
            <a:spAutoFit/>
          </a:bodyPr>
          <a:lstStyle/>
          <a:p>
            <a:r>
              <a:rPr lang="en-US" altLang="zh-CN" dirty="0" smtClean="0"/>
              <a:t>randomforest</a:t>
            </a:r>
            <a:endParaRPr lang="zh-CN" altLang="en-US" dirty="0"/>
          </a:p>
        </p:txBody>
      </p:sp>
      <p:sp>
        <p:nvSpPr>
          <p:cNvPr id="145" name="文本框 144"/>
          <p:cNvSpPr txBox="1"/>
          <p:nvPr/>
        </p:nvSpPr>
        <p:spPr>
          <a:xfrm>
            <a:off x="6995955" y="3902530"/>
            <a:ext cx="430887" cy="1141787"/>
          </a:xfrm>
          <a:prstGeom prst="rect">
            <a:avLst/>
          </a:prstGeom>
          <a:noFill/>
        </p:spPr>
        <p:txBody>
          <a:bodyPr vert="eaVert" wrap="square" rtlCol="0">
            <a:spAutoFit/>
          </a:bodyPr>
          <a:lstStyle/>
          <a:p>
            <a:pPr algn="ctr"/>
            <a:r>
              <a:rPr lang="zh-CN" altLang="en-US" sz="1600" b="1" dirty="0" smtClean="0"/>
              <a:t>多项式回归</a:t>
            </a:r>
            <a:endParaRPr lang="zh-CN" altLang="en-US" sz="1600" b="1" dirty="0"/>
          </a:p>
        </p:txBody>
      </p:sp>
      <p:pic>
        <p:nvPicPr>
          <p:cNvPr id="149" name="图片 148">
            <a:hlinkClick r:id="rId11" action="ppaction://hlinksldjump"/>
          </p:cNvPr>
          <p:cNvPicPr>
            <a:picLocks noChangeAspect="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691680" y="2030440"/>
            <a:ext cx="485636" cy="534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2067" name="表格 2066"/>
          <p:cNvGraphicFramePr>
            <a:graphicFrameLocks noGrp="1"/>
          </p:cNvGraphicFramePr>
          <p:nvPr>
            <p:extLst>
              <p:ext uri="{D42A27DB-BD31-4B8C-83A1-F6EECF244321}">
                <p14:modId xmlns:p14="http://schemas.microsoft.com/office/powerpoint/2010/main" val="3808433234"/>
              </p:ext>
            </p:extLst>
          </p:nvPr>
        </p:nvGraphicFramePr>
        <p:xfrm>
          <a:off x="-8216328" y="2130379"/>
          <a:ext cx="6655831" cy="4358130"/>
        </p:xfrm>
        <a:graphic>
          <a:graphicData uri="http://schemas.openxmlformats.org/drawingml/2006/table">
            <a:tbl>
              <a:tblPr>
                <a:tableStyleId>{5C22544A-7EE6-4342-B048-85BDC9FD1C3A}</a:tableStyleId>
              </a:tblPr>
              <a:tblGrid>
                <a:gridCol w="511987"/>
                <a:gridCol w="511987"/>
                <a:gridCol w="511987"/>
                <a:gridCol w="511987"/>
                <a:gridCol w="511987"/>
                <a:gridCol w="511987"/>
                <a:gridCol w="511987"/>
                <a:gridCol w="511987"/>
                <a:gridCol w="511987"/>
                <a:gridCol w="511987"/>
                <a:gridCol w="511987"/>
                <a:gridCol w="511987"/>
                <a:gridCol w="511987"/>
              </a:tblGrid>
              <a:tr h="141463">
                <a:tc>
                  <a:txBody>
                    <a:bodyPr/>
                    <a:lstStyle/>
                    <a:p>
                      <a:pPr algn="l" fontAlgn="ctr"/>
                      <a:r>
                        <a:rPr lang="en-US" sz="900" u="none" strike="noStrike" dirty="0">
                          <a:solidFill>
                            <a:srgbClr val="FF0000"/>
                          </a:solidFill>
                          <a:effectLst/>
                        </a:rPr>
                        <a:t>CO</a:t>
                      </a:r>
                      <a:endParaRPr lang="en-US" sz="900" b="0" i="0" u="none" strike="noStrike" dirty="0">
                        <a:solidFill>
                          <a:srgbClr val="FF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l" fontAlgn="ctr"/>
                      <a:r>
                        <a:rPr lang="en-US" sz="900" u="none" strike="noStrike">
                          <a:solidFill>
                            <a:srgbClr val="FF0000"/>
                          </a:solidFill>
                          <a:effectLst/>
                        </a:rPr>
                        <a:t>MO</a:t>
                      </a:r>
                      <a:endParaRPr lang="en-US" sz="900" b="0" i="0" u="none" strike="noStrike">
                        <a:solidFill>
                          <a:srgbClr val="FF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l" fontAlgn="ctr"/>
                      <a:r>
                        <a:rPr lang="en-US" sz="900" u="none" strike="noStrike">
                          <a:solidFill>
                            <a:srgbClr val="FF0000"/>
                          </a:solidFill>
                          <a:effectLst/>
                        </a:rPr>
                        <a:t>j/mol</a:t>
                      </a:r>
                      <a:endParaRPr lang="en-US" sz="900" b="0" i="0" u="none" strike="noStrike">
                        <a:solidFill>
                          <a:srgbClr val="FF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l" fontAlgn="ctr"/>
                      <a:r>
                        <a:rPr lang="en-US" sz="900" u="none" strike="noStrike">
                          <a:solidFill>
                            <a:srgbClr val="FF0000"/>
                          </a:solidFill>
                          <a:effectLst/>
                        </a:rPr>
                        <a:t>MO</a:t>
                      </a:r>
                      <a:endParaRPr lang="en-US" sz="900" b="0" i="0" u="none" strike="noStrike">
                        <a:solidFill>
                          <a:srgbClr val="FF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l" fontAlgn="ctr"/>
                      <a:r>
                        <a:rPr lang="en-US" sz="900" u="none" strike="noStrike">
                          <a:solidFill>
                            <a:srgbClr val="FF0000"/>
                          </a:solidFill>
                          <a:effectLst/>
                        </a:rPr>
                        <a:t>NI</a:t>
                      </a:r>
                      <a:endParaRPr lang="en-US" sz="900" b="0" i="0" u="none" strike="noStrike">
                        <a:solidFill>
                          <a:srgbClr val="FF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l" fontAlgn="ctr"/>
                      <a:r>
                        <a:rPr lang="en-US" sz="900" u="none" strike="noStrike">
                          <a:solidFill>
                            <a:srgbClr val="FF0000"/>
                          </a:solidFill>
                          <a:effectLst/>
                        </a:rPr>
                        <a:t>j/mol</a:t>
                      </a:r>
                      <a:endParaRPr lang="en-US" sz="900" b="0" i="0" u="none" strike="noStrike">
                        <a:solidFill>
                          <a:srgbClr val="FF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l" fontAlgn="ctr"/>
                      <a:r>
                        <a:rPr lang="en-US" sz="900" u="none" strike="noStrike" dirty="0">
                          <a:solidFill>
                            <a:srgbClr val="FF0000"/>
                          </a:solidFill>
                          <a:effectLst/>
                        </a:rPr>
                        <a:t>CO</a:t>
                      </a:r>
                      <a:endParaRPr lang="en-US" sz="900" b="0" i="0" u="none" strike="noStrike" dirty="0">
                        <a:solidFill>
                          <a:srgbClr val="FF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l" fontAlgn="ctr"/>
                      <a:r>
                        <a:rPr lang="en-US" sz="900" u="none" strike="noStrike" dirty="0">
                          <a:solidFill>
                            <a:srgbClr val="FF0000"/>
                          </a:solidFill>
                          <a:effectLst/>
                        </a:rPr>
                        <a:t>NI</a:t>
                      </a:r>
                      <a:endParaRPr lang="en-US" sz="900" b="0" i="0" u="none" strike="noStrike" dirty="0">
                        <a:solidFill>
                          <a:srgbClr val="FF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l" fontAlgn="ctr"/>
                      <a:r>
                        <a:rPr lang="en-US" sz="900" u="none" strike="noStrike" dirty="0">
                          <a:solidFill>
                            <a:srgbClr val="FF0000"/>
                          </a:solidFill>
                          <a:effectLst/>
                        </a:rPr>
                        <a:t>j/mol</a:t>
                      </a:r>
                      <a:endParaRPr lang="en-US" sz="900" b="0" i="0" u="none" strike="noStrike" dirty="0">
                        <a:solidFill>
                          <a:srgbClr val="FF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l" fontAlgn="ctr"/>
                      <a:r>
                        <a:rPr lang="en-US" sz="900" u="none" strike="noStrike" dirty="0">
                          <a:solidFill>
                            <a:srgbClr val="FF0000"/>
                          </a:solidFill>
                          <a:effectLst/>
                        </a:rPr>
                        <a:t>co</a:t>
                      </a:r>
                      <a:endParaRPr lang="en-US" sz="900" b="0" i="0" u="none" strike="noStrike" dirty="0">
                        <a:solidFill>
                          <a:srgbClr val="FF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l" fontAlgn="ctr"/>
                      <a:r>
                        <a:rPr lang="en-US" sz="900" u="none" strike="noStrike">
                          <a:solidFill>
                            <a:srgbClr val="FF0000"/>
                          </a:solidFill>
                          <a:effectLst/>
                        </a:rPr>
                        <a:t>mo</a:t>
                      </a:r>
                      <a:endParaRPr lang="en-US" sz="900" b="0" i="0" u="none" strike="noStrike">
                        <a:solidFill>
                          <a:srgbClr val="FF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l" fontAlgn="ctr"/>
                      <a:r>
                        <a:rPr lang="en-US" sz="900" u="none" strike="noStrike" dirty="0">
                          <a:solidFill>
                            <a:srgbClr val="FF0000"/>
                          </a:solidFill>
                          <a:effectLst/>
                        </a:rPr>
                        <a:t>ni</a:t>
                      </a:r>
                      <a:endParaRPr lang="en-US" sz="900" b="0" i="0" u="none" strike="noStrike" dirty="0">
                        <a:solidFill>
                          <a:srgbClr val="FF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l" fontAlgn="ctr"/>
                      <a:r>
                        <a:rPr lang="en-US" sz="900" u="none" strike="noStrike" dirty="0">
                          <a:solidFill>
                            <a:srgbClr val="7030A0"/>
                          </a:solidFill>
                          <a:effectLst/>
                        </a:rPr>
                        <a:t>j/mol</a:t>
                      </a:r>
                      <a:endParaRPr lang="en-US" sz="900" b="0" i="0" u="none" strike="noStrike" dirty="0">
                        <a:solidFill>
                          <a:srgbClr val="7030A0"/>
                        </a:solidFill>
                        <a:effectLst/>
                        <a:latin typeface="宋体" panose="02010600030101010101" pitchFamily="2" charset="-122"/>
                        <a:ea typeface="宋体" panose="02010600030101010101" pitchFamily="2" charset="-122"/>
                      </a:endParaRPr>
                    </a:p>
                  </a:txBody>
                  <a:tcPr marL="8111" marR="8111" marT="8111" marB="0" anchor="ctr"/>
                </a:tc>
              </a:tr>
              <a:tr h="141463">
                <a:tc>
                  <a:txBody>
                    <a:bodyPr/>
                    <a:lstStyle/>
                    <a:p>
                      <a:pPr algn="r" fontAlgn="ctr"/>
                      <a:r>
                        <a:rPr lang="en-US" altLang="zh-CN" sz="900" u="none" strike="noStrike">
                          <a:effectLst/>
                        </a:rPr>
                        <a:t>0.111111</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0.888889</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6965.667</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0.888889</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0.111111</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5267.817</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0.5</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0.5</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-595.303</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0.1</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0.8</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0.1</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10008.72</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r>
              <a:tr h="141463">
                <a:tc>
                  <a:txBody>
                    <a:bodyPr/>
                    <a:lstStyle/>
                    <a:p>
                      <a:pPr algn="r" fontAlgn="ctr"/>
                      <a:r>
                        <a:rPr lang="en-US" altLang="zh-CN" sz="900" u="none" strike="noStrike">
                          <a:effectLst/>
                        </a:rPr>
                        <a:t>0.888889</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0.111111</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10430.12</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0.5</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0.5</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11092.71</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0.888889</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0.111111</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dirty="0">
                          <a:effectLst/>
                        </a:rPr>
                        <a:t>-63.1496</a:t>
                      </a:r>
                      <a:endParaRPr lang="en-US" altLang="zh-CN" sz="900" b="0" i="0" u="none" strike="noStrike" dirty="0">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0.8</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0.1</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0.1</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dirty="0">
                          <a:effectLst/>
                        </a:rPr>
                        <a:t>9249.812</a:t>
                      </a:r>
                      <a:endParaRPr lang="en-US" altLang="zh-CN" sz="900" b="0" i="0" u="none" strike="noStrike" dirty="0">
                        <a:solidFill>
                          <a:srgbClr val="000000"/>
                        </a:solidFill>
                        <a:effectLst/>
                        <a:latin typeface="宋体" panose="02010600030101010101" pitchFamily="2" charset="-122"/>
                        <a:ea typeface="宋体" panose="02010600030101010101" pitchFamily="2" charset="-122"/>
                      </a:endParaRPr>
                    </a:p>
                  </a:txBody>
                  <a:tcPr marL="8111" marR="8111" marT="8111" marB="0" anchor="ctr"/>
                </a:tc>
              </a:tr>
              <a:tr h="141463">
                <a:tc>
                  <a:txBody>
                    <a:bodyPr/>
                    <a:lstStyle/>
                    <a:p>
                      <a:pPr algn="r" fontAlgn="ctr"/>
                      <a:r>
                        <a:rPr lang="en-US" altLang="zh-CN" sz="900" u="none" strike="noStrike">
                          <a:effectLst/>
                        </a:rPr>
                        <a:t>0.75</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0.25</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18019.01</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0.5</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0.5</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11092.71</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0.75</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0.25</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-227.276</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0.6</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0.2</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0.2</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13259.63</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r>
              <a:tr h="141463">
                <a:tc>
                  <a:txBody>
                    <a:bodyPr/>
                    <a:lstStyle/>
                    <a:p>
                      <a:pPr algn="r" fontAlgn="ctr"/>
                      <a:r>
                        <a:rPr lang="en-US" altLang="zh-CN" sz="900" u="none" strike="noStrike">
                          <a:effectLst/>
                        </a:rPr>
                        <a:t>0.875</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0.125</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11439.67</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0.333333</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0.666667</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8115.992</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0.777778</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0.222222</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-188.949</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0.7</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0.1</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0.2</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8640.963</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r>
              <a:tr h="141463">
                <a:tc>
                  <a:txBody>
                    <a:bodyPr/>
                    <a:lstStyle/>
                    <a:p>
                      <a:pPr algn="r" fontAlgn="ctr"/>
                      <a:r>
                        <a:rPr lang="en-US" altLang="zh-CN" sz="900" u="none" strike="noStrike">
                          <a:effectLst/>
                        </a:rPr>
                        <a:t>0.428571</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0.571429</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19471.7</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0.571429</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0.428571</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11509.91</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0.5</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0.5</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-595.303</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0.3</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0.4</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0.3</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16389.32</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r>
              <a:tr h="141463">
                <a:tc>
                  <a:txBody>
                    <a:bodyPr/>
                    <a:lstStyle/>
                    <a:p>
                      <a:pPr algn="r" fontAlgn="ctr"/>
                      <a:r>
                        <a:rPr lang="en-US" altLang="zh-CN" sz="900" u="none" strike="noStrike">
                          <a:effectLst/>
                        </a:rPr>
                        <a:t>0.333333</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0.666667</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16898.25</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0.5</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0.5</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dirty="0" smtClean="0">
                          <a:effectLst/>
                        </a:rPr>
                        <a:t>11092.71</a:t>
                      </a:r>
                      <a:endParaRPr lang="en-US" altLang="zh-CN" sz="900" b="0" i="0" u="none" strike="noStrike" dirty="0">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0.333333</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dirty="0">
                          <a:effectLst/>
                        </a:rPr>
                        <a:t>0.666667</a:t>
                      </a:r>
                      <a:endParaRPr lang="en-US" altLang="zh-CN" sz="900" b="0" i="0" u="none" strike="noStrike" dirty="0">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-724.28</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0.2</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0.4</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0.4</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14413.35</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r>
              <a:tr h="141463">
                <a:tc>
                  <a:txBody>
                    <a:bodyPr/>
                    <a:lstStyle/>
                    <a:p>
                      <a:pPr algn="r" fontAlgn="ctr"/>
                      <a:r>
                        <a:rPr lang="en-US" altLang="zh-CN" sz="900" u="none" strike="noStrike">
                          <a:effectLst/>
                        </a:rPr>
                        <a:t>0.666667</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0.333333</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20238.97</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0.333333</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0.666667</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8115.992</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0.5</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0.5</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-595.303</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0.4</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dirty="0">
                          <a:effectLst/>
                        </a:rPr>
                        <a:t>0.2</a:t>
                      </a:r>
                      <a:endParaRPr lang="en-US" altLang="zh-CN" sz="900" b="0" i="0" u="none" strike="noStrike" dirty="0">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0.4</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11046.08</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r>
              <a:tr h="141463">
                <a:tc>
                  <a:txBody>
                    <a:bodyPr/>
                    <a:lstStyle/>
                    <a:p>
                      <a:pPr algn="r" fontAlgn="ctr"/>
                      <a:r>
                        <a:rPr lang="en-US" altLang="zh-CN" sz="900" u="none" strike="noStrike">
                          <a:effectLst/>
                        </a:rPr>
                        <a:t>0.833333</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0.166667</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14115.91</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0.2</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0.8</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4561.934</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dirty="0">
                          <a:effectLst/>
                        </a:rPr>
                        <a:t>0.555556</a:t>
                      </a:r>
                      <a:endParaRPr lang="en-US" altLang="zh-CN" sz="900" b="0" i="0" u="none" strike="noStrike" dirty="0">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dirty="0">
                          <a:effectLst/>
                        </a:rPr>
                        <a:t>0.444444</a:t>
                      </a:r>
                      <a:endParaRPr lang="en-US" altLang="zh-CN" sz="900" b="0" i="0" u="none" strike="noStrike" dirty="0">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-520.018</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dirty="0" smtClean="0">
                          <a:effectLst/>
                        </a:rPr>
                        <a:t>0.5</a:t>
                      </a:r>
                      <a:endParaRPr lang="en-US" altLang="zh-CN" sz="900" b="0" i="0" u="none" strike="noStrike" dirty="0">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0.1</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0.4</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7287.142</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r>
              <a:tr h="141463">
                <a:tc>
                  <a:txBody>
                    <a:bodyPr/>
                    <a:lstStyle/>
                    <a:p>
                      <a:pPr algn="r" fontAlgn="ctr"/>
                      <a:r>
                        <a:rPr lang="en-US" altLang="zh-CN" sz="900" u="none" strike="noStrike">
                          <a:effectLst/>
                        </a:rPr>
                        <a:t>0.5</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0.5</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20636.14</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0.333333</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0.666667</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8115.992</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0.333333</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dirty="0">
                          <a:effectLst/>
                        </a:rPr>
                        <a:t>0.666667</a:t>
                      </a:r>
                      <a:endParaRPr lang="en-US" altLang="zh-CN" sz="900" b="0" i="0" u="none" strike="noStrike" dirty="0">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-724.28</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0.25</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0.25</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0.5</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10835.71</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r>
              <a:tr h="141463">
                <a:tc>
                  <a:txBody>
                    <a:bodyPr/>
                    <a:lstStyle/>
                    <a:p>
                      <a:pPr algn="r" fontAlgn="ctr"/>
                      <a:r>
                        <a:rPr lang="en-US" altLang="zh-CN" sz="900" u="none" strike="noStrike">
                          <a:effectLst/>
                        </a:rPr>
                        <a:t>0.75</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0.25</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18019.01</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0.142857</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0.857143</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3013.264</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0.333333</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0.666667</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-724.28</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0.3</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0.1</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0.6</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5686.433</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r>
              <a:tr h="141463">
                <a:tc>
                  <a:txBody>
                    <a:bodyPr/>
                    <a:lstStyle/>
                    <a:p>
                      <a:pPr algn="r" fontAlgn="ctr"/>
                      <a:r>
                        <a:rPr lang="en-US" altLang="zh-CN" sz="900" u="none" strike="noStrike">
                          <a:effectLst/>
                        </a:rPr>
                        <a:t>0.5</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0.5</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20636.14</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0.111111</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0.888889</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2204.194</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0.111111</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0.888889</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-449.657</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0.1</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dirty="0">
                          <a:effectLst/>
                        </a:rPr>
                        <a:t>0.1</a:t>
                      </a:r>
                      <a:endParaRPr lang="en-US" altLang="zh-CN" sz="900" b="0" i="0" u="none" strike="noStrike" dirty="0">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0.8</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3452.187</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r>
              <a:tr h="141463">
                <a:tc>
                  <a:txBody>
                    <a:bodyPr/>
                    <a:lstStyle/>
                    <a:p>
                      <a:pPr algn="r" fontAlgn="ctr"/>
                      <a:r>
                        <a:rPr lang="en-US" altLang="zh-CN" sz="900" u="none" strike="noStrike">
                          <a:effectLst/>
                        </a:rPr>
                        <a:t>0.666667</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0.333333</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20238.97</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0.5</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0.5</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11092.71</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0.666667</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0.333333</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-351.577</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0.5</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0.25</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0.25</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14401.36</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r>
              <a:tr h="141463">
                <a:tc>
                  <a:txBody>
                    <a:bodyPr/>
                    <a:lstStyle/>
                    <a:p>
                      <a:pPr algn="r" fontAlgn="ctr"/>
                      <a:r>
                        <a:rPr lang="en-US" altLang="zh-CN" sz="900" u="none" strike="noStrike">
                          <a:effectLst/>
                        </a:rPr>
                        <a:t>0.333333</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0.666667</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16898.25</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0.666667</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0.333333</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11070.2</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0.5</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0.5</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-595.303</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0.25</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0.5</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0.25</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16787.81</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r>
              <a:tr h="141463">
                <a:tc>
                  <a:txBody>
                    <a:bodyPr/>
                    <a:lstStyle/>
                    <a:p>
                      <a:pPr algn="r" fontAlgn="ctr"/>
                      <a:r>
                        <a:rPr lang="en-US" altLang="zh-CN" sz="900" u="none" strike="noStrike">
                          <a:effectLst/>
                        </a:rPr>
                        <a:t>0.461538</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0.538462</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20096.37</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0.5</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0.5</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11092.71</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0.461538</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0.538462</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-640.397</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0.3</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0.35</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0.35</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15108.37</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r>
              <a:tr h="141463">
                <a:tc>
                  <a:txBody>
                    <a:bodyPr/>
                    <a:lstStyle/>
                    <a:p>
                      <a:pPr algn="r" fontAlgn="ctr"/>
                      <a:r>
                        <a:rPr lang="en-US" altLang="zh-CN" sz="900" u="none" strike="noStrike">
                          <a:effectLst/>
                        </a:rPr>
                        <a:t>0.5</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0.5</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20636.14</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0.538462</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0.461538</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11392.38</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0.538462</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0.461538</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-544.21</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0.35</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0.35</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0.3</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16021.21</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r>
              <a:tr h="141463">
                <a:tc>
                  <a:txBody>
                    <a:bodyPr/>
                    <a:lstStyle/>
                    <a:p>
                      <a:pPr algn="r" fontAlgn="ctr"/>
                      <a:r>
                        <a:rPr lang="en-US" altLang="zh-CN" sz="900" u="none" strike="noStrike">
                          <a:effectLst/>
                        </a:rPr>
                        <a:t>0.714286</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0.285714</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19160.26</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0.4</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0.6</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9587.996</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0.625</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0.375</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-415.893</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0.5</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0.2</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0.3</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12164.03</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r>
              <a:tr h="141463">
                <a:tc>
                  <a:txBody>
                    <a:bodyPr/>
                    <a:lstStyle/>
                    <a:p>
                      <a:pPr algn="r" fontAlgn="ctr"/>
                      <a:r>
                        <a:rPr lang="en-US" altLang="zh-CN" sz="900" u="none" strike="noStrike">
                          <a:effectLst/>
                        </a:rPr>
                        <a:t>0.5</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0.5</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20636.14</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0.666667</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0.333333</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11070.2</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0.666667</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0.333333</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-351.577</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0.4</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0.4</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0.2</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dirty="0">
                          <a:effectLst/>
                        </a:rPr>
                        <a:t>18233.9</a:t>
                      </a:r>
                      <a:endParaRPr lang="en-US" altLang="zh-CN" sz="900" b="0" i="0" u="none" strike="noStrike" dirty="0">
                        <a:solidFill>
                          <a:srgbClr val="000000"/>
                        </a:solidFill>
                        <a:effectLst/>
                        <a:latin typeface="宋体" panose="02010600030101010101" pitchFamily="2" charset="-122"/>
                        <a:ea typeface="宋体" panose="02010600030101010101" pitchFamily="2" charset="-122"/>
                      </a:endParaRPr>
                    </a:p>
                  </a:txBody>
                  <a:tcPr marL="8111" marR="8111" marT="8111" marB="0" anchor="ctr"/>
                </a:tc>
              </a:tr>
              <a:tr h="141463">
                <a:tc>
                  <a:txBody>
                    <a:bodyPr/>
                    <a:lstStyle/>
                    <a:p>
                      <a:pPr algn="r" fontAlgn="ctr"/>
                      <a:r>
                        <a:rPr lang="en-US" altLang="zh-CN" sz="900" u="none" strike="noStrike">
                          <a:effectLst/>
                        </a:rPr>
                        <a:t>0.25</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0.75</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13790.91</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0.75</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0.25</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9681.934</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0.5</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0.5</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-595.303</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0.2</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0.6</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0.2</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15672.56</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r>
              <a:tr h="141463">
                <a:tc>
                  <a:txBody>
                    <a:bodyPr/>
                    <a:lstStyle/>
                    <a:p>
                      <a:pPr algn="l" fontAlgn="ctr"/>
                      <a:endParaRPr lang="zh-CN" altLang="en-US"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l" fontAlgn="ctr"/>
                      <a:endParaRPr lang="zh-CN" altLang="en-US"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l" fontAlgn="ctr"/>
                      <a:endParaRPr lang="zh-CN" altLang="en-US"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l" fontAlgn="ctr"/>
                      <a:endParaRPr lang="zh-CN" altLang="en-US"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l" fontAlgn="ctr"/>
                      <a:endParaRPr lang="zh-CN" altLang="en-US"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l" fontAlgn="ctr"/>
                      <a:endParaRPr lang="zh-CN" altLang="en-US"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l" fontAlgn="ctr"/>
                      <a:endParaRPr lang="zh-CN" altLang="en-US"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l" fontAlgn="ctr"/>
                      <a:endParaRPr lang="zh-CN" altLang="en-US"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l" fontAlgn="ctr"/>
                      <a:endParaRPr lang="zh-CN" altLang="en-US"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l" fontAlgn="ctr"/>
                      <a:endParaRPr lang="zh-CN" altLang="en-US"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l" fontAlgn="ctr"/>
                      <a:endParaRPr lang="zh-CN" altLang="en-US"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l" fontAlgn="ctr"/>
                      <a:endParaRPr lang="zh-CN" altLang="en-US"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l" fontAlgn="ctr"/>
                      <a:endParaRPr lang="zh-CN" altLang="en-US"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r>
              <a:tr h="141463">
                <a:tc>
                  <a:txBody>
                    <a:bodyPr/>
                    <a:lstStyle/>
                    <a:p>
                      <a:pPr algn="r" fontAlgn="ctr"/>
                      <a:r>
                        <a:rPr lang="en-US" altLang="zh-CN" sz="900" u="none" strike="noStrike">
                          <a:effectLst/>
                        </a:rPr>
                        <a:t>0.454545</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0.545455</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19976.03</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0.4</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0.6</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9587.996</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0.357143</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0.642857</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-718.391</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0.25</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0.3</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0.45</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12501.75</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r>
              <a:tr h="141463">
                <a:tc>
                  <a:txBody>
                    <a:bodyPr/>
                    <a:lstStyle/>
                    <a:p>
                      <a:pPr algn="r" fontAlgn="ctr"/>
                      <a:r>
                        <a:rPr lang="en-US" altLang="zh-CN" sz="900" u="none" strike="noStrike">
                          <a:effectLst/>
                        </a:rPr>
                        <a:t>0.818182</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0.181818</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14963.92</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0.181818</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0.818182</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4061.251</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0.5</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0.5</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-595.303</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0.45</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0.1</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0.45</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6919.18</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r>
              <a:tr h="141463">
                <a:tc>
                  <a:txBody>
                    <a:bodyPr/>
                    <a:lstStyle/>
                    <a:p>
                      <a:pPr algn="r" fontAlgn="ctr"/>
                      <a:r>
                        <a:rPr lang="en-US" altLang="zh-CN" sz="900" u="none" strike="noStrike">
                          <a:effectLst/>
                        </a:rPr>
                        <a:t>0.181818</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0.818182</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10694.52</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0.5</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0.5</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11092.71</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0.181818</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0.818182</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-613.782</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0.1</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0.45</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0.45</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13055.78</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r>
              <a:tr h="141463">
                <a:tc>
                  <a:txBody>
                    <a:bodyPr/>
                    <a:lstStyle/>
                    <a:p>
                      <a:pPr algn="r" fontAlgn="ctr"/>
                      <a:r>
                        <a:rPr lang="en-US" altLang="zh-CN" sz="900" u="none" strike="noStrike">
                          <a:effectLst/>
                        </a:rPr>
                        <a:t>0.5</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0.5</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20636.14</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0.818182</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0.181818</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7836.688</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0.818182</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0.181818</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-137.473</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0.45</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0.45</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0.1</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19853.26</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r>
              <a:tr h="141463">
                <a:tc>
                  <a:txBody>
                    <a:bodyPr/>
                    <a:lstStyle/>
                    <a:p>
                      <a:pPr algn="r" fontAlgn="ctr"/>
                      <a:r>
                        <a:rPr lang="en-US" altLang="zh-CN" sz="900" u="none" strike="noStrike">
                          <a:effectLst/>
                        </a:rPr>
                        <a:t>0.4</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0.6</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18815.92</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0.642857</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0.357143</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11292.52</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0.545455</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0.454545</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-534.408</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0.3</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0.45</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0.25</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17302.52</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r>
              <a:tr h="141463">
                <a:tc>
                  <a:txBody>
                    <a:bodyPr/>
                    <a:lstStyle/>
                    <a:p>
                      <a:pPr algn="r" fontAlgn="ctr"/>
                      <a:r>
                        <a:rPr lang="en-US" altLang="zh-CN" sz="900" u="none" strike="noStrike">
                          <a:effectLst/>
                        </a:rPr>
                        <a:t>0.176471</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0.823529</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10430.97</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0.823529</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0.176471</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7665.327</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0.5</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0.5</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-595.303</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0.15</a:t>
                      </a:r>
                      <a:endParaRPr lang="en-US" altLang="zh-CN" sz="900" b="0" i="0" u="none" strike="noStrike">
                        <a:solidFill>
                          <a:srgbClr val="FF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0.7</a:t>
                      </a:r>
                      <a:endParaRPr lang="en-US" altLang="zh-CN" sz="900" b="0" i="0" u="none" strike="noStrike">
                        <a:solidFill>
                          <a:srgbClr val="FF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0.15</a:t>
                      </a:r>
                      <a:endParaRPr lang="en-US" altLang="zh-CN" sz="900" b="0" i="0" u="none" strike="noStrike">
                        <a:solidFill>
                          <a:srgbClr val="FF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13468.28</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r>
              <a:tr h="141463">
                <a:tc>
                  <a:txBody>
                    <a:bodyPr/>
                    <a:lstStyle/>
                    <a:p>
                      <a:pPr algn="r" fontAlgn="ctr"/>
                      <a:r>
                        <a:rPr lang="en-US" altLang="zh-CN" sz="900" u="none" strike="noStrike">
                          <a:effectLst/>
                        </a:rPr>
                        <a:t>0.823529</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0.176471</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14671.99</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0.5</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0.5</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11092.71</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0.823529</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0.176471</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-131.1</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0.7</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0.15</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0.15</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11757.32</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r>
              <a:tr h="141463">
                <a:tc>
                  <a:txBody>
                    <a:bodyPr/>
                    <a:lstStyle/>
                    <a:p>
                      <a:pPr algn="r" fontAlgn="ctr"/>
                      <a:r>
                        <a:rPr lang="en-US" altLang="zh-CN" sz="900" u="none" strike="noStrike">
                          <a:effectLst/>
                        </a:rPr>
                        <a:t>0.5</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0.5</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20636.14</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0.176471</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0.823529</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3914.992</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0.176471</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0.823529</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-604.242</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0.15</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0.15</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0.7</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6248.327</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r>
              <a:tr h="141463">
                <a:tc>
                  <a:txBody>
                    <a:bodyPr/>
                    <a:lstStyle/>
                    <a:p>
                      <a:pPr algn="r" fontAlgn="ctr"/>
                      <a:r>
                        <a:rPr lang="en-US" altLang="zh-CN" sz="900" u="none" strike="noStrike">
                          <a:effectLst/>
                        </a:rPr>
                        <a:t>0.411765</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0.588235</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19098.48</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0.769231</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0.230769</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9225.779</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0.7</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0.3</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-300.666</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0.35</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0.5</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0.15</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18599.23</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r>
              <a:tr h="141463">
                <a:tc>
                  <a:txBody>
                    <a:bodyPr/>
                    <a:lstStyle/>
                    <a:p>
                      <a:pPr algn="r" fontAlgn="ctr"/>
                      <a:r>
                        <a:rPr lang="en-US" altLang="zh-CN" sz="900" u="none" strike="noStrike">
                          <a:effectLst/>
                        </a:rPr>
                        <a:t>0.3</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0.7</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15746.85</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0.411765</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0.588235</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dirty="0">
                          <a:effectLst/>
                        </a:rPr>
                        <a:t>9813.322</a:t>
                      </a:r>
                      <a:endParaRPr lang="en-US" altLang="zh-CN" sz="900" b="0" i="0" u="none" strike="noStrike" dirty="0">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dirty="0">
                          <a:effectLst/>
                        </a:rPr>
                        <a:t>0.230769</a:t>
                      </a:r>
                      <a:endParaRPr lang="en-US" altLang="zh-CN" sz="900" b="0" i="0" u="none" strike="noStrike" dirty="0">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a:effectLst/>
                        </a:rPr>
                        <a:t>0.769231</a:t>
                      </a:r>
                      <a:endParaRPr lang="en-US" altLang="zh-CN" sz="900" b="0" i="0" u="none" strike="noStrike">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dirty="0">
                          <a:effectLst/>
                        </a:rPr>
                        <a:t>-681.449</a:t>
                      </a:r>
                      <a:endParaRPr lang="en-US" altLang="zh-CN" sz="900" b="0" i="0" u="none" strike="noStrike" dirty="0">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dirty="0">
                          <a:effectLst/>
                        </a:rPr>
                        <a:t>0.15</a:t>
                      </a:r>
                      <a:endParaRPr lang="en-US" altLang="zh-CN" sz="900" b="0" i="0" u="none" strike="noStrike" dirty="0">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dirty="0">
                          <a:effectLst/>
                        </a:rPr>
                        <a:t>0.35</a:t>
                      </a:r>
                      <a:endParaRPr lang="en-US" altLang="zh-CN" sz="900" b="0" i="0" u="none" strike="noStrike" dirty="0">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dirty="0">
                          <a:effectLst/>
                        </a:rPr>
                        <a:t>0.5</a:t>
                      </a:r>
                      <a:endParaRPr lang="en-US" altLang="zh-CN" sz="900" b="0" i="0" u="none" strike="noStrike" dirty="0">
                        <a:solidFill>
                          <a:srgbClr val="000000"/>
                        </a:solidFill>
                        <a:effectLst/>
                        <a:latin typeface="宋体" panose="02010600030101010101" pitchFamily="2" charset="-122"/>
                        <a:ea typeface="宋体" panose="02010600030101010101" pitchFamily="2" charset="-122"/>
                      </a:endParaRPr>
                    </a:p>
                  </a:txBody>
                  <a:tcPr marL="8111" marR="8111" marT="8111" marB="0" anchor="ctr"/>
                </a:tc>
                <a:tc>
                  <a:txBody>
                    <a:bodyPr/>
                    <a:lstStyle/>
                    <a:p>
                      <a:pPr algn="r" fontAlgn="ctr"/>
                      <a:r>
                        <a:rPr lang="en-US" altLang="zh-CN" sz="900" u="none" strike="noStrike" dirty="0">
                          <a:effectLst/>
                        </a:rPr>
                        <a:t>11974.6</a:t>
                      </a:r>
                      <a:endParaRPr lang="en-US" altLang="zh-CN" sz="900" b="0" i="0" u="none" strike="noStrike" dirty="0">
                        <a:solidFill>
                          <a:srgbClr val="000000"/>
                        </a:solidFill>
                        <a:effectLst/>
                        <a:latin typeface="宋体" panose="02010600030101010101" pitchFamily="2" charset="-122"/>
                        <a:ea typeface="宋体" panose="02010600030101010101" pitchFamily="2" charset="-122"/>
                      </a:endParaRPr>
                    </a:p>
                  </a:txBody>
                  <a:tcPr marL="8111" marR="8111" marT="8111" marB="0" anchor="ctr"/>
                </a:tc>
              </a:tr>
            </a:tbl>
          </a:graphicData>
        </a:graphic>
      </p:graphicFrame>
      <p:sp>
        <p:nvSpPr>
          <p:cNvPr id="2074" name="圆角矩形 2073"/>
          <p:cNvSpPr/>
          <p:nvPr/>
        </p:nvSpPr>
        <p:spPr>
          <a:xfrm>
            <a:off x="153979" y="5482052"/>
            <a:ext cx="8771657" cy="1262058"/>
          </a:xfrm>
          <a:prstGeom prst="roundRect">
            <a:avLst/>
          </a:prstGeom>
          <a:noFill/>
          <a:ln>
            <a:solidFill>
              <a:schemeClr val="bg2">
                <a:lumMod val="60000"/>
                <a:lumOff val="4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78" name="文本框 2077"/>
          <p:cNvSpPr txBox="1"/>
          <p:nvPr/>
        </p:nvSpPr>
        <p:spPr>
          <a:xfrm>
            <a:off x="153979" y="756452"/>
            <a:ext cx="2113765" cy="369332"/>
          </a:xfrm>
          <a:prstGeom prst="rect">
            <a:avLst/>
          </a:prstGeom>
          <a:noFill/>
        </p:spPr>
        <p:txBody>
          <a:bodyPr wrap="square" rtlCol="0">
            <a:spAutoFit/>
          </a:bodyPr>
          <a:lstStyle/>
          <a:p>
            <a:r>
              <a:rPr lang="en-US" altLang="zh-CN" b="1" dirty="0" smtClean="0">
                <a:solidFill>
                  <a:srgbClr val="FF0000"/>
                </a:solidFill>
              </a:rPr>
              <a:t>NiCoMo</a:t>
            </a:r>
            <a:r>
              <a:rPr lang="zh-CN" altLang="en-US" b="1" dirty="0" smtClean="0">
                <a:solidFill>
                  <a:srgbClr val="FF0000"/>
                </a:solidFill>
              </a:rPr>
              <a:t>三元系为例</a:t>
            </a:r>
            <a:endParaRPr lang="en-US" altLang="zh-CN" b="1" dirty="0" smtClean="0">
              <a:solidFill>
                <a:srgbClr val="FF0000"/>
              </a:solidFill>
            </a:endParaRPr>
          </a:p>
        </p:txBody>
      </p:sp>
      <p:pic>
        <p:nvPicPr>
          <p:cNvPr id="159" name="图片 158">
            <a:hlinkClick r:id="rId11" action="ppaction://hlinksldjump"/>
          </p:cNvPr>
          <p:cNvPicPr>
            <a:picLocks noChangeAspect="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7853640" y="2760949"/>
            <a:ext cx="485636" cy="534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图片 3"/>
          <p:cNvPicPr>
            <a:picLocks noChangeAspect="1"/>
          </p:cNvPicPr>
          <p:nvPr/>
        </p:nvPicPr>
        <p:blipFill>
          <a:blip r:embed="rId13"/>
          <a:stretch>
            <a:fillRect/>
          </a:stretch>
        </p:blipFill>
        <p:spPr>
          <a:xfrm>
            <a:off x="-9136868" y="2248527"/>
            <a:ext cx="7791539" cy="3733800"/>
          </a:xfrm>
          <a:prstGeom prst="rect">
            <a:avLst/>
          </a:prstGeom>
        </p:spPr>
      </p:pic>
      <p:graphicFrame>
        <p:nvGraphicFramePr>
          <p:cNvPr id="42" name="对象 41"/>
          <p:cNvGraphicFramePr>
            <a:graphicFrameLocks noChangeAspect="1"/>
          </p:cNvGraphicFramePr>
          <p:nvPr>
            <p:extLst>
              <p:ext uri="{D42A27DB-BD31-4B8C-83A1-F6EECF244321}">
                <p14:modId xmlns:p14="http://schemas.microsoft.com/office/powerpoint/2010/main" val="1332826837"/>
              </p:ext>
            </p:extLst>
          </p:nvPr>
        </p:nvGraphicFramePr>
        <p:xfrm>
          <a:off x="-3913580" y="6198010"/>
          <a:ext cx="3403600" cy="546100"/>
        </p:xfrm>
        <a:graphic>
          <a:graphicData uri="http://schemas.openxmlformats.org/presentationml/2006/ole">
            <mc:AlternateContent xmlns:mc="http://schemas.openxmlformats.org/markup-compatibility/2006">
              <mc:Choice xmlns:v="urn:schemas-microsoft-com:vml" Requires="v">
                <p:oleObj spid="_x0000_s3083" name="Equation" r:id="rId14" imgW="3403440" imgH="545760" progId="Equation.DSMT4">
                  <p:embed/>
                </p:oleObj>
              </mc:Choice>
              <mc:Fallback>
                <p:oleObj name="Equation" r:id="rId14" imgW="3403440" imgH="545760" progId="Equation.DSMT4">
                  <p:embed/>
                  <p:pic>
                    <p:nvPicPr>
                      <p:cNvPr id="0" name=""/>
                      <p:cNvPicPr/>
                      <p:nvPr/>
                    </p:nvPicPr>
                    <p:blipFill>
                      <a:blip r:embed="rId15"/>
                      <a:stretch>
                        <a:fillRect/>
                      </a:stretch>
                    </p:blipFill>
                    <p:spPr>
                      <a:xfrm>
                        <a:off x="-3913580" y="6198010"/>
                        <a:ext cx="3403600" cy="546100"/>
                      </a:xfrm>
                      <a:prstGeom prst="rect">
                        <a:avLst/>
                      </a:prstGeom>
                    </p:spPr>
                  </p:pic>
                </p:oleObj>
              </mc:Fallback>
            </mc:AlternateContent>
          </a:graphicData>
        </a:graphic>
      </p:graphicFrame>
    </p:spTree>
    <p:extLst>
      <p:ext uri="{BB962C8B-B14F-4D97-AF65-F5344CB8AC3E}">
        <p14:creationId xmlns:p14="http://schemas.microsoft.com/office/powerpoint/2010/main" val="3971677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2000" fill="hold"/>
                                        <p:tgtEl>
                                          <p:spTgt spid="149"/>
                                        </p:tgtEl>
                                      </p:cBhvr>
                                      <p:by x="150000" y="150000"/>
                                    </p:animScale>
                                  </p:childTnLst>
                                </p:cTn>
                              </p:par>
                            </p:childTnLst>
                          </p:cTn>
                        </p:par>
                        <p:par>
                          <p:cTn id="7" fill="hold">
                            <p:stCondLst>
                              <p:cond delay="2000"/>
                            </p:stCondLst>
                            <p:childTnLst>
                              <p:par>
                                <p:cTn id="8" presetID="14" presetClass="entr" presetSubtype="10" fill="hold" nodeType="afterEffect">
                                  <p:stCondLst>
                                    <p:cond delay="0"/>
                                  </p:stCondLst>
                                  <p:childTnLst>
                                    <p:set>
                                      <p:cBhvr>
                                        <p:cTn id="9" dur="1" fill="hold">
                                          <p:stCondLst>
                                            <p:cond delay="0"/>
                                          </p:stCondLst>
                                        </p:cTn>
                                        <p:tgtEl>
                                          <p:spTgt spid="2067"/>
                                        </p:tgtEl>
                                        <p:attrNameLst>
                                          <p:attrName>style.visibility</p:attrName>
                                        </p:attrNameLst>
                                      </p:cBhvr>
                                      <p:to>
                                        <p:strVal val="visible"/>
                                      </p:to>
                                    </p:set>
                                    <p:animEffect transition="in" filter="randombar(horizontal)">
                                      <p:cBhvr>
                                        <p:cTn id="10" dur="500"/>
                                        <p:tgtEl>
                                          <p:spTgt spid="2067"/>
                                        </p:tgtEl>
                                      </p:cBhvr>
                                    </p:animEffect>
                                  </p:childTnLst>
                                </p:cTn>
                              </p:par>
                            </p:childTnLst>
                          </p:cTn>
                        </p:par>
                      </p:childTnLst>
                    </p:cTn>
                  </p:par>
                  <p:par>
                    <p:cTn id="11" fill="hold">
                      <p:stCondLst>
                        <p:cond delay="indefinite"/>
                      </p:stCondLst>
                      <p:childTnLst>
                        <p:par>
                          <p:cTn id="12" fill="hold">
                            <p:stCondLst>
                              <p:cond delay="0"/>
                            </p:stCondLst>
                            <p:childTnLst>
                              <p:par>
                                <p:cTn id="13" presetID="6" presetClass="emph" presetSubtype="0" fill="hold" nodeType="clickEffect">
                                  <p:stCondLst>
                                    <p:cond delay="0"/>
                                  </p:stCondLst>
                                  <p:childTnLst>
                                    <p:animScale>
                                      <p:cBhvr>
                                        <p:cTn id="14" dur="2000" fill="hold"/>
                                        <p:tgtEl>
                                          <p:spTgt spid="159"/>
                                        </p:tgtEl>
                                      </p:cBhvr>
                                      <p:by x="150000" y="150000"/>
                                    </p:animScale>
                                  </p:childTnLst>
                                </p:cTn>
                              </p:par>
                            </p:childTnLst>
                          </p:cTn>
                        </p:par>
                      </p:childTnLst>
                    </p:cTn>
                  </p:par>
                  <p:par>
                    <p:cTn id="15" fill="hold">
                      <p:stCondLst>
                        <p:cond delay="indefinite"/>
                      </p:stCondLst>
                      <p:childTnLst>
                        <p:par>
                          <p:cTn id="16" fill="hold">
                            <p:stCondLst>
                              <p:cond delay="0"/>
                            </p:stCondLst>
                            <p:childTnLst>
                              <p:par>
                                <p:cTn id="17" presetID="14" presetClass="entr" presetSubtype="1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randombar(horizontal)">
                                      <p:cBhvr>
                                        <p:cTn id="1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6887329" y="4883186"/>
            <a:ext cx="2218219" cy="1934974"/>
            <a:chOff x="6887329" y="4941168"/>
            <a:chExt cx="2218219" cy="1934974"/>
          </a:xfrm>
        </p:grpSpPr>
        <p:pic>
          <p:nvPicPr>
            <p:cNvPr id="3" name="图片 2"/>
            <p:cNvPicPr>
              <a:picLocks noChangeAspect="1"/>
            </p:cNvPicPr>
            <p:nvPr/>
          </p:nvPicPr>
          <p:blipFill>
            <a:blip r:embed="rId3"/>
            <a:stretch>
              <a:fillRect/>
            </a:stretch>
          </p:blipFill>
          <p:spPr>
            <a:xfrm>
              <a:off x="6887329" y="5134965"/>
              <a:ext cx="2191618" cy="1741177"/>
            </a:xfrm>
            <a:prstGeom prst="rect">
              <a:avLst/>
            </a:prstGeom>
          </p:spPr>
        </p:pic>
        <p:sp>
          <p:nvSpPr>
            <p:cNvPr id="9" name="文本框 8"/>
            <p:cNvSpPr txBox="1"/>
            <p:nvPr/>
          </p:nvSpPr>
          <p:spPr>
            <a:xfrm>
              <a:off x="7179774" y="4959058"/>
              <a:ext cx="1893165" cy="307777"/>
            </a:xfrm>
            <a:prstGeom prst="rect">
              <a:avLst/>
            </a:prstGeom>
            <a:noFill/>
          </p:spPr>
          <p:txBody>
            <a:bodyPr wrap="square" rtlCol="0">
              <a:spAutoFit/>
            </a:bodyPr>
            <a:lstStyle/>
            <a:p>
              <a:r>
                <a:rPr lang="zh-CN" altLang="en-US" sz="1400" b="1" dirty="0" smtClean="0"/>
                <a:t>寻最优个体的过程</a:t>
              </a:r>
              <a:endParaRPr lang="zh-CN" altLang="en-US" sz="1400" b="1" dirty="0"/>
            </a:p>
          </p:txBody>
        </p:sp>
        <p:sp>
          <p:nvSpPr>
            <p:cNvPr id="13" name="圆角矩形 12"/>
            <p:cNvSpPr/>
            <p:nvPr/>
          </p:nvSpPr>
          <p:spPr>
            <a:xfrm>
              <a:off x="6919504" y="4941168"/>
              <a:ext cx="2186044" cy="1858191"/>
            </a:xfrm>
            <a:prstGeom prst="roundRect">
              <a:avLst/>
            </a:prstGeom>
            <a:noFill/>
            <a:ln>
              <a:solidFill>
                <a:schemeClr val="bg2">
                  <a:lumMod val="60000"/>
                  <a:lumOff val="4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标题 1"/>
          <p:cNvSpPr>
            <a:spLocks noGrp="1"/>
          </p:cNvSpPr>
          <p:nvPr>
            <p:ph type="title"/>
          </p:nvPr>
        </p:nvSpPr>
        <p:spPr>
          <a:xfrm>
            <a:off x="827584" y="10942"/>
            <a:ext cx="8229600" cy="796950"/>
          </a:xfrm>
        </p:spPr>
        <p:txBody>
          <a:bodyPr>
            <a:normAutofit/>
          </a:bodyPr>
          <a:lstStyle/>
          <a:p>
            <a:r>
              <a:rPr lang="en-US" altLang="zh-CN" sz="2200" dirty="0"/>
              <a:t>2.</a:t>
            </a:r>
            <a:r>
              <a:rPr lang="zh-CN" altLang="en-US" sz="2200" dirty="0"/>
              <a:t>形成焓预测与寻优</a:t>
            </a:r>
            <a:r>
              <a:rPr lang="en-US" altLang="zh-CN" sz="2200" dirty="0"/>
              <a:t>——</a:t>
            </a:r>
            <a:br>
              <a:rPr lang="en-US" altLang="zh-CN" sz="2200" dirty="0"/>
            </a:br>
            <a:r>
              <a:rPr lang="zh-CN" altLang="en-US" sz="2200" dirty="0" smtClean="0">
                <a:effectLst/>
              </a:rPr>
              <a:t>二元、三元系合金形成焓数据（无对应关系）</a:t>
            </a:r>
            <a:endParaRPr lang="zh-CN" altLang="en-US" sz="2200" dirty="0"/>
          </a:p>
        </p:txBody>
      </p:sp>
      <p:sp>
        <p:nvSpPr>
          <p:cNvPr id="7" name="燕尾形 6"/>
          <p:cNvSpPr/>
          <p:nvPr/>
        </p:nvSpPr>
        <p:spPr>
          <a:xfrm>
            <a:off x="771271" y="959552"/>
            <a:ext cx="1944216" cy="792088"/>
          </a:xfrm>
          <a:prstGeom prst="chevron">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tx1"/>
                </a:solidFill>
              </a:rPr>
              <a:t>数据预</a:t>
            </a:r>
            <a:endParaRPr lang="en-US" altLang="zh-CN" dirty="0" smtClean="0">
              <a:solidFill>
                <a:schemeClr val="tx1"/>
              </a:solidFill>
            </a:endParaRPr>
          </a:p>
          <a:p>
            <a:pPr algn="ctr"/>
            <a:r>
              <a:rPr lang="zh-CN" altLang="en-US" dirty="0" smtClean="0">
                <a:solidFill>
                  <a:schemeClr val="tx1"/>
                </a:solidFill>
              </a:rPr>
              <a:t>处理</a:t>
            </a:r>
            <a:endParaRPr lang="zh-CN" altLang="en-US" dirty="0">
              <a:solidFill>
                <a:schemeClr val="tx1"/>
              </a:solidFill>
            </a:endParaRPr>
          </a:p>
        </p:txBody>
      </p:sp>
      <p:sp>
        <p:nvSpPr>
          <p:cNvPr id="25" name="燕尾形 24"/>
          <p:cNvSpPr/>
          <p:nvPr/>
        </p:nvSpPr>
        <p:spPr>
          <a:xfrm>
            <a:off x="5145763" y="951990"/>
            <a:ext cx="1933872" cy="792088"/>
          </a:xfrm>
          <a:prstGeom prst="chevron">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遗传算法</a:t>
            </a:r>
          </a:p>
        </p:txBody>
      </p:sp>
      <p:sp>
        <p:nvSpPr>
          <p:cNvPr id="26" name="燕尾形 25"/>
          <p:cNvSpPr/>
          <p:nvPr/>
        </p:nvSpPr>
        <p:spPr>
          <a:xfrm>
            <a:off x="7250835" y="924465"/>
            <a:ext cx="1892896" cy="792088"/>
          </a:xfrm>
          <a:prstGeom prst="chevron">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tx1"/>
                </a:solidFill>
              </a:rPr>
              <a:t>结果</a:t>
            </a:r>
            <a:endParaRPr lang="zh-CN" altLang="en-US" dirty="0">
              <a:solidFill>
                <a:schemeClr val="tx1"/>
              </a:solidFill>
            </a:endParaRPr>
          </a:p>
        </p:txBody>
      </p:sp>
      <p:graphicFrame>
        <p:nvGraphicFramePr>
          <p:cNvPr id="8" name="表格 7"/>
          <p:cNvGraphicFramePr>
            <a:graphicFrameLocks noGrp="1"/>
          </p:cNvGraphicFramePr>
          <p:nvPr>
            <p:extLst/>
          </p:nvPr>
        </p:nvGraphicFramePr>
        <p:xfrm>
          <a:off x="827585" y="1833126"/>
          <a:ext cx="2016223" cy="4908252"/>
        </p:xfrm>
        <a:graphic>
          <a:graphicData uri="http://schemas.openxmlformats.org/drawingml/2006/table">
            <a:tbl>
              <a:tblPr/>
              <a:tblGrid>
                <a:gridCol w="505579"/>
                <a:gridCol w="438574"/>
                <a:gridCol w="438574"/>
                <a:gridCol w="633496"/>
              </a:tblGrid>
              <a:tr h="139959">
                <a:tc>
                  <a:txBody>
                    <a:bodyPr/>
                    <a:lstStyle/>
                    <a:p>
                      <a:pPr algn="ctr" fontAlgn="ctr"/>
                      <a:r>
                        <a:rPr lang="en-US" sz="800" b="0" i="0" u="none" strike="noStrike" dirty="0">
                          <a:solidFill>
                            <a:srgbClr val="000000"/>
                          </a:solidFill>
                          <a:effectLst/>
                          <a:latin typeface="Arial" panose="020B0604020202020204" pitchFamily="34" charset="0"/>
                          <a:ea typeface="宋体" panose="02010600030101010101" pitchFamily="2" charset="-122"/>
                        </a:rPr>
                        <a:t>ni</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Arial" panose="020B0604020202020204" pitchFamily="34" charset="0"/>
                          <a:ea typeface="宋体" panose="02010600030101010101" pitchFamily="2" charset="-122"/>
                        </a:rPr>
                        <a:t>co</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Arial" panose="020B0604020202020204" pitchFamily="34" charset="0"/>
                          <a:ea typeface="宋体" panose="02010600030101010101" pitchFamily="2" charset="-122"/>
                        </a:rPr>
                        <a:t>al</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l-GR" sz="800" b="0" i="0" u="none" strike="noStrike">
                          <a:solidFill>
                            <a:srgbClr val="000000"/>
                          </a:solidFill>
                          <a:effectLst/>
                          <a:latin typeface="Arial" panose="020B0604020202020204" pitchFamily="34" charset="0"/>
                          <a:ea typeface="宋体" panose="02010600030101010101" pitchFamily="2" charset="-122"/>
                        </a:rPr>
                        <a:t>Δ</a:t>
                      </a:r>
                      <a:r>
                        <a:rPr lang="en-US" sz="800" b="0" i="0" u="none" strike="noStrike">
                          <a:solidFill>
                            <a:srgbClr val="000000"/>
                          </a:solidFill>
                          <a:effectLst/>
                          <a:latin typeface="Arial" panose="020B0604020202020204" pitchFamily="34" charset="0"/>
                          <a:ea typeface="宋体" panose="02010600030101010101" pitchFamily="2" charset="-122"/>
                        </a:rPr>
                        <a:t>H J/mol</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39959">
                <a:tc>
                  <a:txBody>
                    <a:bodyPr/>
                    <a:lstStyle/>
                    <a:p>
                      <a:pPr algn="ctr" fontAlgn="ctr"/>
                      <a:r>
                        <a:rPr lang="en-US" altLang="zh-CN" sz="800" b="0" i="0" u="none" strike="noStrike" dirty="0">
                          <a:solidFill>
                            <a:srgbClr val="000000"/>
                          </a:solidFill>
                          <a:effectLst/>
                          <a:latin typeface="宋体" panose="02010600030101010101" pitchFamily="2" charset="-122"/>
                          <a:ea typeface="宋体" panose="02010600030101010101" pitchFamily="2" charset="-122"/>
                        </a:rPr>
                        <a:t>0.9</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800" b="0" i="0" u="none" strike="noStrike" dirty="0">
                          <a:solidFill>
                            <a:srgbClr val="000000"/>
                          </a:solidFill>
                          <a:effectLst/>
                          <a:latin typeface="宋体" panose="02010600030101010101" pitchFamily="2" charset="-122"/>
                          <a:ea typeface="宋体" panose="02010600030101010101" pitchFamily="2" charset="-122"/>
                        </a:rPr>
                        <a:t>0.1</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700" b="0" i="0" u="none" strike="noStrike" dirty="0">
                          <a:solidFill>
                            <a:srgbClr val="3F3F76"/>
                          </a:solidFill>
                          <a:effectLst/>
                          <a:latin typeface="宋体" panose="02010600030101010101" pitchFamily="2" charset="-122"/>
                          <a:ea typeface="宋体" panose="02010600030101010101" pitchFamily="2" charset="-122"/>
                        </a:rPr>
                        <a:t>0</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C99"/>
                    </a:solidFill>
                  </a:tcPr>
                </a:tc>
                <a:tc>
                  <a:txBody>
                    <a:bodyPr/>
                    <a:lstStyle/>
                    <a:p>
                      <a:pPr algn="ctr" fontAlgn="ctr"/>
                      <a:r>
                        <a:rPr lang="en-US" altLang="zh-CN" sz="800" b="0" i="0" u="none" strike="noStrike" dirty="0">
                          <a:solidFill>
                            <a:srgbClr val="000000"/>
                          </a:solidFill>
                          <a:effectLst/>
                          <a:latin typeface="宋体" panose="02010600030101010101" pitchFamily="2" charset="-122"/>
                          <a:ea typeface="宋体" panose="02010600030101010101" pitchFamily="2" charset="-122"/>
                        </a:rPr>
                        <a:t>-420.0665152</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39959">
                <a:tc>
                  <a:txBody>
                    <a:bodyPr/>
                    <a:lstStyle/>
                    <a:p>
                      <a:pPr algn="ctr" fontAlgn="ctr"/>
                      <a:r>
                        <a:rPr lang="en-US" altLang="zh-CN" sz="800" b="0" i="0" u="none" strike="noStrike">
                          <a:solidFill>
                            <a:srgbClr val="000000"/>
                          </a:solidFill>
                          <a:effectLst/>
                          <a:latin typeface="宋体" panose="02010600030101010101" pitchFamily="2" charset="-122"/>
                          <a:ea typeface="宋体" panose="02010600030101010101" pitchFamily="2" charset="-122"/>
                        </a:rPr>
                        <a:t>0.75</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800" b="0" i="0" u="none" strike="noStrike">
                          <a:solidFill>
                            <a:srgbClr val="000000"/>
                          </a:solidFill>
                          <a:effectLst/>
                          <a:latin typeface="宋体" panose="02010600030101010101" pitchFamily="2" charset="-122"/>
                          <a:ea typeface="宋体" panose="02010600030101010101" pitchFamily="2" charset="-122"/>
                        </a:rPr>
                        <a:t>0.25</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700" b="0" i="0" u="none" strike="noStrike">
                          <a:solidFill>
                            <a:srgbClr val="3F3F76"/>
                          </a:solidFill>
                          <a:effectLst/>
                          <a:latin typeface="宋体" panose="02010600030101010101" pitchFamily="2" charset="-122"/>
                          <a:ea typeface="宋体" panose="02010600030101010101" pitchFamily="2" charset="-122"/>
                        </a:rPr>
                        <a:t>0</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C99"/>
                    </a:solidFill>
                  </a:tcPr>
                </a:tc>
                <a:tc>
                  <a:txBody>
                    <a:bodyPr/>
                    <a:lstStyle/>
                    <a:p>
                      <a:pPr algn="ctr" fontAlgn="ctr"/>
                      <a:r>
                        <a:rPr lang="en-US" altLang="zh-CN" sz="800" b="0" i="0" u="none" strike="noStrike">
                          <a:solidFill>
                            <a:srgbClr val="000000"/>
                          </a:solidFill>
                          <a:effectLst/>
                          <a:latin typeface="宋体" panose="02010600030101010101" pitchFamily="2" charset="-122"/>
                          <a:ea typeface="宋体" panose="02010600030101010101" pitchFamily="2" charset="-122"/>
                        </a:rPr>
                        <a:t>-687.5164096</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39959">
                <a:tc>
                  <a:txBody>
                    <a:bodyPr/>
                    <a:lstStyle/>
                    <a:p>
                      <a:pPr algn="ctr" fontAlgn="ctr"/>
                      <a:r>
                        <a:rPr lang="en-US" altLang="zh-CN" sz="800" b="0" i="0" u="none" strike="noStrike">
                          <a:solidFill>
                            <a:srgbClr val="000000"/>
                          </a:solidFill>
                          <a:effectLst/>
                          <a:latin typeface="宋体" panose="02010600030101010101" pitchFamily="2" charset="-122"/>
                          <a:ea typeface="宋体" panose="02010600030101010101" pitchFamily="2" charset="-122"/>
                        </a:rPr>
                        <a:t>0.5</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800" b="0" i="0" u="none" strike="noStrike">
                          <a:solidFill>
                            <a:srgbClr val="000000"/>
                          </a:solidFill>
                          <a:effectLst/>
                          <a:latin typeface="宋体" panose="02010600030101010101" pitchFamily="2" charset="-122"/>
                          <a:ea typeface="宋体" panose="02010600030101010101" pitchFamily="2" charset="-122"/>
                        </a:rPr>
                        <a:t>0.5</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700" b="0" i="0" u="none" strike="noStrike" dirty="0">
                          <a:solidFill>
                            <a:srgbClr val="3F3F76"/>
                          </a:solidFill>
                          <a:effectLst/>
                          <a:latin typeface="宋体" panose="02010600030101010101" pitchFamily="2" charset="-122"/>
                          <a:ea typeface="宋体" panose="02010600030101010101" pitchFamily="2" charset="-122"/>
                        </a:rPr>
                        <a:t>0</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C99"/>
                    </a:solidFill>
                  </a:tcPr>
                </a:tc>
                <a:tc>
                  <a:txBody>
                    <a:bodyPr/>
                    <a:lstStyle/>
                    <a:p>
                      <a:pPr algn="ctr" fontAlgn="ctr"/>
                      <a:r>
                        <a:rPr lang="en-US" altLang="zh-CN" sz="800" b="0" i="0" u="none" strike="noStrike">
                          <a:solidFill>
                            <a:srgbClr val="000000"/>
                          </a:solidFill>
                          <a:effectLst/>
                          <a:latin typeface="宋体" panose="02010600030101010101" pitchFamily="2" charset="-122"/>
                          <a:ea typeface="宋体" panose="02010600030101010101" pitchFamily="2" charset="-122"/>
                        </a:rPr>
                        <a:t>-599.6168825</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39959">
                <a:tc>
                  <a:txBody>
                    <a:bodyPr/>
                    <a:lstStyle/>
                    <a:p>
                      <a:pPr algn="r" fontAlgn="ctr"/>
                      <a:r>
                        <a:rPr lang="en-US" altLang="zh-CN" sz="700" b="0" i="0" u="none" strike="noStrike" dirty="0">
                          <a:solidFill>
                            <a:srgbClr val="000000"/>
                          </a:solidFill>
                          <a:effectLst/>
                          <a:latin typeface="宋体" panose="02010600030101010101" pitchFamily="2" charset="-122"/>
                          <a:ea typeface="宋体" panose="02010600030101010101" pitchFamily="2" charset="-122"/>
                        </a:rPr>
                        <a:t>0.4286</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zh-CN" sz="700" b="0" i="0" u="none" strike="noStrike">
                          <a:solidFill>
                            <a:srgbClr val="000000"/>
                          </a:solidFill>
                          <a:effectLst/>
                          <a:latin typeface="宋体" panose="02010600030101010101" pitchFamily="2" charset="-122"/>
                          <a:ea typeface="宋体" panose="02010600030101010101" pitchFamily="2" charset="-122"/>
                        </a:rPr>
                        <a:t>0.5714</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700" b="0" i="0" u="none" strike="noStrike">
                          <a:solidFill>
                            <a:srgbClr val="3F3F76"/>
                          </a:solidFill>
                          <a:effectLst/>
                          <a:latin typeface="宋体" panose="02010600030101010101" pitchFamily="2" charset="-122"/>
                          <a:ea typeface="宋体" panose="02010600030101010101" pitchFamily="2" charset="-122"/>
                        </a:rPr>
                        <a:t>0</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C99"/>
                    </a:solidFill>
                  </a:tcPr>
                </a:tc>
                <a:tc>
                  <a:txBody>
                    <a:bodyPr/>
                    <a:lstStyle/>
                    <a:p>
                      <a:pPr algn="ctr" fontAlgn="ctr"/>
                      <a:r>
                        <a:rPr lang="en-US" altLang="zh-CN" sz="800" b="0" i="0" u="none" strike="noStrike">
                          <a:solidFill>
                            <a:srgbClr val="000000"/>
                          </a:solidFill>
                          <a:effectLst/>
                          <a:latin typeface="宋体" panose="02010600030101010101" pitchFamily="2" charset="-122"/>
                          <a:ea typeface="宋体" panose="02010600030101010101" pitchFamily="2" charset="-122"/>
                        </a:rPr>
                        <a:t>-558.2</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31644">
                <a:tc>
                  <a:txBody>
                    <a:bodyPr/>
                    <a:lstStyle/>
                    <a:p>
                      <a:pPr algn="r" fontAlgn="ctr"/>
                      <a:r>
                        <a:rPr lang="en-US" altLang="zh-CN" sz="700" b="0" i="0" u="none" strike="noStrike">
                          <a:solidFill>
                            <a:srgbClr val="000000"/>
                          </a:solidFill>
                          <a:effectLst/>
                          <a:latin typeface="宋体" panose="02010600030101010101" pitchFamily="2" charset="-122"/>
                          <a:ea typeface="宋体" panose="02010600030101010101" pitchFamily="2" charset="-122"/>
                        </a:rPr>
                        <a:t>0.3333</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zh-CN" sz="700" b="0" i="0" u="none" strike="noStrike">
                          <a:solidFill>
                            <a:srgbClr val="000000"/>
                          </a:solidFill>
                          <a:effectLst/>
                          <a:latin typeface="宋体" panose="02010600030101010101" pitchFamily="2" charset="-122"/>
                          <a:ea typeface="宋体" panose="02010600030101010101" pitchFamily="2" charset="-122"/>
                        </a:rPr>
                        <a:t>0.6667</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700" b="0" i="0" u="none" strike="noStrike">
                          <a:solidFill>
                            <a:srgbClr val="3F3F76"/>
                          </a:solidFill>
                          <a:effectLst/>
                          <a:latin typeface="宋体" panose="02010600030101010101" pitchFamily="2" charset="-122"/>
                          <a:ea typeface="宋体" panose="02010600030101010101" pitchFamily="2" charset="-122"/>
                        </a:rPr>
                        <a:t>0</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C99"/>
                    </a:solidFill>
                  </a:tcPr>
                </a:tc>
                <a:tc>
                  <a:txBody>
                    <a:bodyPr/>
                    <a:lstStyle/>
                    <a:p>
                      <a:pPr algn="ctr" fontAlgn="ctr"/>
                      <a:r>
                        <a:rPr lang="en-US" altLang="zh-CN" sz="700" b="0" i="0" u="none" strike="noStrike">
                          <a:solidFill>
                            <a:srgbClr val="000000"/>
                          </a:solidFill>
                          <a:effectLst/>
                          <a:latin typeface="宋体" panose="02010600030101010101" pitchFamily="2" charset="-122"/>
                          <a:ea typeface="宋体" panose="02010600030101010101" pitchFamily="2" charset="-122"/>
                        </a:rPr>
                        <a:t>-370.6</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39959">
                <a:tc>
                  <a:txBody>
                    <a:bodyPr/>
                    <a:lstStyle/>
                    <a:p>
                      <a:pPr algn="ctr" fontAlgn="ctr"/>
                      <a:r>
                        <a:rPr lang="en-US" altLang="zh-CN" sz="800" b="0" i="0" u="none" strike="noStrike">
                          <a:solidFill>
                            <a:srgbClr val="000000"/>
                          </a:solidFill>
                          <a:effectLst/>
                          <a:latin typeface="宋体" panose="02010600030101010101" pitchFamily="2" charset="-122"/>
                          <a:ea typeface="宋体" panose="02010600030101010101" pitchFamily="2" charset="-122"/>
                        </a:rPr>
                        <a:t>0.25</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800" b="0" i="0" u="none" strike="noStrike">
                          <a:solidFill>
                            <a:srgbClr val="000000"/>
                          </a:solidFill>
                          <a:effectLst/>
                          <a:latin typeface="宋体" panose="02010600030101010101" pitchFamily="2" charset="-122"/>
                          <a:ea typeface="宋体" panose="02010600030101010101" pitchFamily="2" charset="-122"/>
                        </a:rPr>
                        <a:t>0.75</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700" b="0" i="0" u="none" strike="noStrike">
                          <a:solidFill>
                            <a:srgbClr val="3F3F76"/>
                          </a:solidFill>
                          <a:effectLst/>
                          <a:latin typeface="宋体" panose="02010600030101010101" pitchFamily="2" charset="-122"/>
                          <a:ea typeface="宋体" panose="02010600030101010101" pitchFamily="2" charset="-122"/>
                        </a:rPr>
                        <a:t>0</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C99"/>
                    </a:solidFill>
                  </a:tcPr>
                </a:tc>
                <a:tc>
                  <a:txBody>
                    <a:bodyPr/>
                    <a:lstStyle/>
                    <a:p>
                      <a:pPr algn="ctr" fontAlgn="ctr"/>
                      <a:r>
                        <a:rPr lang="en-US" altLang="zh-CN" sz="800" b="0" i="0" u="none" strike="noStrike" dirty="0">
                          <a:solidFill>
                            <a:srgbClr val="000000"/>
                          </a:solidFill>
                          <a:effectLst/>
                          <a:latin typeface="宋体" panose="02010600030101010101" pitchFamily="2" charset="-122"/>
                          <a:ea typeface="宋体" panose="02010600030101010101" pitchFamily="2" charset="-122"/>
                        </a:rPr>
                        <a:t>-226.6645827</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39959">
                <a:tc>
                  <a:txBody>
                    <a:bodyPr/>
                    <a:lstStyle/>
                    <a:p>
                      <a:pPr algn="r" fontAlgn="ctr"/>
                      <a:r>
                        <a:rPr lang="en-US" altLang="zh-CN" sz="800" b="0" i="0" u="none" strike="noStrike">
                          <a:solidFill>
                            <a:srgbClr val="000000"/>
                          </a:solidFill>
                          <a:effectLst/>
                          <a:latin typeface="宋体" panose="02010600030101010101" pitchFamily="2" charset="-122"/>
                          <a:ea typeface="宋体" panose="02010600030101010101" pitchFamily="2" charset="-122"/>
                        </a:rPr>
                        <a:t>0.1111</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zh-CN" sz="800" b="0" i="0" u="none" strike="noStrike">
                          <a:solidFill>
                            <a:srgbClr val="000000"/>
                          </a:solidFill>
                          <a:effectLst/>
                          <a:latin typeface="宋体" panose="02010600030101010101" pitchFamily="2" charset="-122"/>
                          <a:ea typeface="宋体" panose="02010600030101010101" pitchFamily="2" charset="-122"/>
                        </a:rPr>
                        <a:t>0.8889</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800" b="0" i="0" u="none" strike="noStrike">
                          <a:solidFill>
                            <a:srgbClr val="3F3F76"/>
                          </a:solidFill>
                          <a:effectLst/>
                          <a:latin typeface="宋体" panose="02010600030101010101" pitchFamily="2" charset="-122"/>
                          <a:ea typeface="宋体" panose="02010600030101010101" pitchFamily="2" charset="-122"/>
                        </a:rPr>
                        <a:t>0</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C99"/>
                    </a:solidFill>
                  </a:tcPr>
                </a:tc>
                <a:tc>
                  <a:txBody>
                    <a:bodyPr/>
                    <a:lstStyle/>
                    <a:p>
                      <a:pPr algn="ctr" fontAlgn="ctr"/>
                      <a:r>
                        <a:rPr lang="en-US" altLang="zh-CN" sz="800" b="0" i="0" u="none" strike="noStrike">
                          <a:solidFill>
                            <a:srgbClr val="000000"/>
                          </a:solidFill>
                          <a:effectLst/>
                          <a:latin typeface="宋体" panose="02010600030101010101" pitchFamily="2" charset="-122"/>
                          <a:ea typeface="宋体" panose="02010600030101010101" pitchFamily="2" charset="-122"/>
                        </a:rPr>
                        <a:t>4.533</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39959">
                <a:tc>
                  <a:txBody>
                    <a:bodyPr/>
                    <a:lstStyle/>
                    <a:p>
                      <a:pPr algn="ctr" fontAlgn="ctr"/>
                      <a:r>
                        <a:rPr lang="en-US" altLang="zh-CN" sz="800" b="0" i="0" u="none" strike="noStrike" dirty="0">
                          <a:solidFill>
                            <a:srgbClr val="000000"/>
                          </a:solidFill>
                          <a:effectLst/>
                          <a:latin typeface="宋体" panose="02010600030101010101" pitchFamily="2" charset="-122"/>
                          <a:ea typeface="宋体" panose="02010600030101010101" pitchFamily="2" charset="-122"/>
                        </a:rPr>
                        <a:t>0.1</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800" b="0" i="0" u="none" strike="noStrike">
                          <a:solidFill>
                            <a:srgbClr val="000000"/>
                          </a:solidFill>
                          <a:effectLst/>
                          <a:latin typeface="宋体" panose="02010600030101010101" pitchFamily="2" charset="-122"/>
                          <a:ea typeface="宋体" panose="02010600030101010101" pitchFamily="2" charset="-122"/>
                        </a:rPr>
                        <a:t>0.9</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700" b="0" i="0" u="none" strike="noStrike">
                          <a:solidFill>
                            <a:srgbClr val="3F3F76"/>
                          </a:solidFill>
                          <a:effectLst/>
                          <a:latin typeface="宋体" panose="02010600030101010101" pitchFamily="2" charset="-122"/>
                          <a:ea typeface="宋体" panose="02010600030101010101" pitchFamily="2" charset="-122"/>
                        </a:rPr>
                        <a:t>0</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C99"/>
                    </a:solidFill>
                  </a:tcPr>
                </a:tc>
                <a:tc>
                  <a:txBody>
                    <a:bodyPr/>
                    <a:lstStyle/>
                    <a:p>
                      <a:pPr algn="ctr" fontAlgn="ctr"/>
                      <a:r>
                        <a:rPr lang="en-US" altLang="zh-CN" sz="800" b="0" i="0" u="none" strike="noStrike">
                          <a:solidFill>
                            <a:srgbClr val="000000"/>
                          </a:solidFill>
                          <a:effectLst/>
                          <a:latin typeface="宋体" panose="02010600030101010101" pitchFamily="2" charset="-122"/>
                          <a:ea typeface="宋体" panose="02010600030101010101" pitchFamily="2" charset="-122"/>
                        </a:rPr>
                        <a:t>15.50859514</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39959">
                <a:tc>
                  <a:txBody>
                    <a:bodyPr/>
                    <a:lstStyle/>
                    <a:p>
                      <a:pPr algn="ctr" fontAlgn="ctr"/>
                      <a:r>
                        <a:rPr lang="en-US" altLang="zh-CN" sz="800" b="0" i="0" u="none" strike="noStrike">
                          <a:solidFill>
                            <a:srgbClr val="3F3F76"/>
                          </a:solidFill>
                          <a:effectLst/>
                          <a:latin typeface="宋体" panose="02010600030101010101" pitchFamily="2" charset="-122"/>
                          <a:ea typeface="宋体" panose="02010600030101010101" pitchFamily="2" charset="-122"/>
                        </a:rPr>
                        <a:t>0</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C99"/>
                    </a:solidFill>
                  </a:tcPr>
                </a:tc>
                <a:tc>
                  <a:txBody>
                    <a:bodyPr/>
                    <a:lstStyle/>
                    <a:p>
                      <a:pPr algn="ctr" fontAlgn="ctr"/>
                      <a:r>
                        <a:rPr lang="en-US" altLang="zh-CN" sz="800" b="0" i="0" u="none" strike="noStrike">
                          <a:solidFill>
                            <a:srgbClr val="000000"/>
                          </a:solidFill>
                          <a:effectLst/>
                          <a:latin typeface="宋体" panose="02010600030101010101" pitchFamily="2" charset="-122"/>
                          <a:ea typeface="宋体" panose="02010600030101010101" pitchFamily="2" charset="-122"/>
                        </a:rPr>
                        <a:t>0.1</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800" b="0" i="0" u="none" strike="noStrike">
                          <a:solidFill>
                            <a:srgbClr val="000000"/>
                          </a:solidFill>
                          <a:effectLst/>
                          <a:latin typeface="宋体" panose="02010600030101010101" pitchFamily="2" charset="-122"/>
                          <a:ea typeface="宋体" panose="02010600030101010101" pitchFamily="2" charset="-122"/>
                        </a:rPr>
                        <a:t>0.9</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800" b="0" i="0" u="none" strike="noStrike">
                          <a:solidFill>
                            <a:srgbClr val="000000"/>
                          </a:solidFill>
                          <a:effectLst/>
                          <a:latin typeface="宋体" panose="02010600030101010101" pitchFamily="2" charset="-122"/>
                          <a:ea typeface="宋体" panose="02010600030101010101" pitchFamily="2" charset="-122"/>
                        </a:rPr>
                        <a:t>-7502.712744</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39959">
                <a:tc>
                  <a:txBody>
                    <a:bodyPr/>
                    <a:lstStyle/>
                    <a:p>
                      <a:pPr algn="ctr" fontAlgn="ctr"/>
                      <a:r>
                        <a:rPr lang="en-US" altLang="zh-CN" sz="800" b="0" i="0" u="none" strike="noStrike" dirty="0">
                          <a:solidFill>
                            <a:srgbClr val="3F3F76"/>
                          </a:solidFill>
                          <a:effectLst/>
                          <a:latin typeface="宋体" panose="02010600030101010101" pitchFamily="2" charset="-122"/>
                          <a:ea typeface="宋体" panose="02010600030101010101" pitchFamily="2" charset="-122"/>
                        </a:rPr>
                        <a:t>0</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C99"/>
                    </a:solidFill>
                  </a:tcPr>
                </a:tc>
                <a:tc>
                  <a:txBody>
                    <a:bodyPr/>
                    <a:lstStyle/>
                    <a:p>
                      <a:pPr algn="r" fontAlgn="b"/>
                      <a:r>
                        <a:rPr lang="en-US" altLang="zh-CN" sz="800" b="0" i="0" u="none" strike="noStrike" dirty="0" smtClean="0">
                          <a:solidFill>
                            <a:srgbClr val="000000"/>
                          </a:solidFill>
                          <a:effectLst/>
                          <a:latin typeface="宋体" panose="02010600030101010101" pitchFamily="2" charset="-122"/>
                          <a:ea typeface="宋体" panose="02010600030101010101" pitchFamily="2" charset="-122"/>
                        </a:rPr>
                        <a:t>0.1111</a:t>
                      </a:r>
                      <a:endParaRPr lang="en-US" altLang="zh-CN" sz="800" b="0" i="0" u="none" strike="noStrike" dirty="0">
                        <a:solidFill>
                          <a:srgbClr val="000000"/>
                        </a:solidFill>
                        <a:effectLst/>
                        <a:latin typeface="宋体" panose="02010600030101010101" pitchFamily="2" charset="-122"/>
                        <a:ea typeface="宋体" panose="02010600030101010101" pitchFamily="2" charset="-122"/>
                      </a:endParaRPr>
                    </a:p>
                  </a:txBody>
                  <a:tcPr marL="6389" marR="6389" marT="63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800" b="0" i="0" u="none" strike="noStrike" dirty="0">
                          <a:solidFill>
                            <a:srgbClr val="000000"/>
                          </a:solidFill>
                          <a:effectLst/>
                          <a:latin typeface="宋体" panose="02010600030101010101" pitchFamily="2" charset="-122"/>
                          <a:ea typeface="宋体" panose="02010600030101010101" pitchFamily="2" charset="-122"/>
                        </a:rPr>
                        <a:t>0.8889</a:t>
                      </a:r>
                    </a:p>
                  </a:txBody>
                  <a:tcPr marL="6389" marR="6389" marT="63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800" b="0" i="0" u="none" strike="noStrike" dirty="0">
                          <a:solidFill>
                            <a:srgbClr val="000000"/>
                          </a:solidFill>
                          <a:effectLst/>
                          <a:latin typeface="宋体" panose="02010600030101010101" pitchFamily="2" charset="-122"/>
                          <a:ea typeface="宋体" panose="02010600030101010101" pitchFamily="2" charset="-122"/>
                        </a:rPr>
                        <a:t>-9975</a:t>
                      </a:r>
                    </a:p>
                  </a:txBody>
                  <a:tcPr marL="6389" marR="6389" marT="63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39959">
                <a:tc>
                  <a:txBody>
                    <a:bodyPr/>
                    <a:lstStyle/>
                    <a:p>
                      <a:pPr algn="ctr" fontAlgn="ctr"/>
                      <a:r>
                        <a:rPr lang="en-US" altLang="zh-CN" sz="800" b="0" i="0" u="none" strike="noStrike">
                          <a:solidFill>
                            <a:srgbClr val="3F3F76"/>
                          </a:solidFill>
                          <a:effectLst/>
                          <a:latin typeface="宋体" panose="02010600030101010101" pitchFamily="2" charset="-122"/>
                          <a:ea typeface="宋体" panose="02010600030101010101" pitchFamily="2" charset="-122"/>
                        </a:rPr>
                        <a:t>0</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C99"/>
                    </a:solidFill>
                  </a:tcPr>
                </a:tc>
                <a:tc>
                  <a:txBody>
                    <a:bodyPr/>
                    <a:lstStyle/>
                    <a:p>
                      <a:pPr algn="ctr" fontAlgn="ctr"/>
                      <a:r>
                        <a:rPr lang="en-US" altLang="zh-CN" sz="800" b="0" i="0" u="none" strike="noStrike" dirty="0">
                          <a:solidFill>
                            <a:srgbClr val="000000"/>
                          </a:solidFill>
                          <a:effectLst/>
                          <a:latin typeface="宋体" panose="02010600030101010101" pitchFamily="2" charset="-122"/>
                          <a:ea typeface="宋体" panose="02010600030101010101" pitchFamily="2" charset="-122"/>
                        </a:rPr>
                        <a:t>0.25</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800" b="0" i="0" u="none" strike="noStrike" dirty="0">
                          <a:solidFill>
                            <a:srgbClr val="000000"/>
                          </a:solidFill>
                          <a:effectLst/>
                          <a:latin typeface="宋体" panose="02010600030101010101" pitchFamily="2" charset="-122"/>
                          <a:ea typeface="宋体" panose="02010600030101010101" pitchFamily="2" charset="-122"/>
                        </a:rPr>
                        <a:t>0.75</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800" b="0" i="0" u="none" strike="noStrike" dirty="0">
                          <a:solidFill>
                            <a:srgbClr val="000000"/>
                          </a:solidFill>
                          <a:effectLst/>
                          <a:latin typeface="宋体" panose="02010600030101010101" pitchFamily="2" charset="-122"/>
                          <a:ea typeface="宋体" panose="02010600030101010101" pitchFamily="2" charset="-122"/>
                        </a:rPr>
                        <a:t>-18507.41507</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39959">
                <a:tc>
                  <a:txBody>
                    <a:bodyPr/>
                    <a:lstStyle/>
                    <a:p>
                      <a:pPr algn="ctr" fontAlgn="ctr"/>
                      <a:r>
                        <a:rPr lang="en-US" altLang="zh-CN" sz="800" b="0" i="0" u="none" strike="noStrike">
                          <a:solidFill>
                            <a:srgbClr val="3F3F76"/>
                          </a:solidFill>
                          <a:effectLst/>
                          <a:latin typeface="宋体" panose="02010600030101010101" pitchFamily="2" charset="-122"/>
                          <a:ea typeface="宋体" panose="02010600030101010101" pitchFamily="2" charset="-122"/>
                        </a:rPr>
                        <a:t>0</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C99"/>
                    </a:solidFill>
                  </a:tcPr>
                </a:tc>
                <a:tc>
                  <a:txBody>
                    <a:bodyPr/>
                    <a:lstStyle/>
                    <a:p>
                      <a:pPr algn="ctr" fontAlgn="ctr"/>
                      <a:r>
                        <a:rPr lang="en-US" altLang="zh-CN" sz="800" b="0" i="0" u="none" strike="noStrike">
                          <a:solidFill>
                            <a:srgbClr val="000000"/>
                          </a:solidFill>
                          <a:effectLst/>
                          <a:latin typeface="宋体" panose="02010600030101010101" pitchFamily="2" charset="-122"/>
                          <a:ea typeface="宋体" panose="02010600030101010101" pitchFamily="2" charset="-122"/>
                        </a:rPr>
                        <a:t>0.3</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800" b="0" i="0" u="none" strike="noStrike">
                          <a:solidFill>
                            <a:srgbClr val="000000"/>
                          </a:solidFill>
                          <a:effectLst/>
                          <a:latin typeface="宋体" panose="02010600030101010101" pitchFamily="2" charset="-122"/>
                          <a:ea typeface="宋体" panose="02010600030101010101" pitchFamily="2" charset="-122"/>
                        </a:rPr>
                        <a:t>0.7</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800" b="0" i="0" u="none" strike="noStrike" dirty="0">
                          <a:solidFill>
                            <a:srgbClr val="000000"/>
                          </a:solidFill>
                          <a:effectLst/>
                          <a:latin typeface="宋体" panose="02010600030101010101" pitchFamily="2" charset="-122"/>
                          <a:ea typeface="宋体" panose="02010600030101010101" pitchFamily="2" charset="-122"/>
                        </a:rPr>
                        <a:t>-21211.62769</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39959">
                <a:tc>
                  <a:txBody>
                    <a:bodyPr/>
                    <a:lstStyle/>
                    <a:p>
                      <a:pPr algn="ctr" fontAlgn="ctr"/>
                      <a:r>
                        <a:rPr lang="en-US" altLang="zh-CN" sz="800" b="0" i="0" u="none" strike="noStrike">
                          <a:solidFill>
                            <a:srgbClr val="3F3F76"/>
                          </a:solidFill>
                          <a:effectLst/>
                          <a:latin typeface="宋体" panose="02010600030101010101" pitchFamily="2" charset="-122"/>
                          <a:ea typeface="宋体" panose="02010600030101010101" pitchFamily="2" charset="-122"/>
                        </a:rPr>
                        <a:t>0</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C99"/>
                    </a:solidFill>
                  </a:tcPr>
                </a:tc>
                <a:tc>
                  <a:txBody>
                    <a:bodyPr/>
                    <a:lstStyle/>
                    <a:p>
                      <a:pPr algn="ctr" fontAlgn="ctr"/>
                      <a:r>
                        <a:rPr lang="en-US" altLang="zh-CN" sz="800" b="0" i="0" u="none" strike="noStrike">
                          <a:solidFill>
                            <a:srgbClr val="000000"/>
                          </a:solidFill>
                          <a:effectLst/>
                          <a:latin typeface="宋体" panose="02010600030101010101" pitchFamily="2" charset="-122"/>
                          <a:ea typeface="宋体" panose="02010600030101010101" pitchFamily="2" charset="-122"/>
                        </a:rPr>
                        <a:t>0.5</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800" b="0" i="0" u="none" strike="noStrike">
                          <a:solidFill>
                            <a:srgbClr val="000000"/>
                          </a:solidFill>
                          <a:effectLst/>
                          <a:latin typeface="宋体" panose="02010600030101010101" pitchFamily="2" charset="-122"/>
                          <a:ea typeface="宋体" panose="02010600030101010101" pitchFamily="2" charset="-122"/>
                        </a:rPr>
                        <a:t>0.5</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800" b="0" i="0" u="none" strike="noStrike">
                          <a:solidFill>
                            <a:srgbClr val="000000"/>
                          </a:solidFill>
                          <a:effectLst/>
                          <a:latin typeface="宋体" panose="02010600030101010101" pitchFamily="2" charset="-122"/>
                          <a:ea typeface="宋体" panose="02010600030101010101" pitchFamily="2" charset="-122"/>
                        </a:rPr>
                        <a:t>-25007.88074</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39959">
                <a:tc>
                  <a:txBody>
                    <a:bodyPr/>
                    <a:lstStyle/>
                    <a:p>
                      <a:pPr algn="ctr" fontAlgn="ctr"/>
                      <a:r>
                        <a:rPr lang="en-US" altLang="zh-CN" sz="800" b="0" i="0" u="none" strike="noStrike">
                          <a:solidFill>
                            <a:srgbClr val="3F3F76"/>
                          </a:solidFill>
                          <a:effectLst/>
                          <a:latin typeface="宋体" panose="02010600030101010101" pitchFamily="2" charset="-122"/>
                          <a:ea typeface="宋体" panose="02010600030101010101" pitchFamily="2" charset="-122"/>
                        </a:rPr>
                        <a:t>0</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C99"/>
                    </a:solidFill>
                  </a:tcPr>
                </a:tc>
                <a:tc>
                  <a:txBody>
                    <a:bodyPr/>
                    <a:lstStyle/>
                    <a:p>
                      <a:pPr algn="ctr" fontAlgn="ctr"/>
                      <a:r>
                        <a:rPr lang="en-US" altLang="zh-CN" sz="800" b="0" i="0" u="none" strike="noStrike">
                          <a:solidFill>
                            <a:srgbClr val="000000"/>
                          </a:solidFill>
                          <a:effectLst/>
                          <a:latin typeface="宋体" panose="02010600030101010101" pitchFamily="2" charset="-122"/>
                          <a:ea typeface="宋体" panose="02010600030101010101" pitchFamily="2" charset="-122"/>
                        </a:rPr>
                        <a:t>0.7</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800" b="0" i="0" u="none" strike="noStrike">
                          <a:solidFill>
                            <a:srgbClr val="000000"/>
                          </a:solidFill>
                          <a:effectLst/>
                          <a:latin typeface="宋体" panose="02010600030101010101" pitchFamily="2" charset="-122"/>
                          <a:ea typeface="宋体" panose="02010600030101010101" pitchFamily="2" charset="-122"/>
                        </a:rPr>
                        <a:t>0.3</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800" b="0" i="0" u="none" strike="noStrike">
                          <a:solidFill>
                            <a:srgbClr val="000000"/>
                          </a:solidFill>
                          <a:effectLst/>
                          <a:latin typeface="宋体" panose="02010600030101010101" pitchFamily="2" charset="-122"/>
                          <a:ea typeface="宋体" panose="02010600030101010101" pitchFamily="2" charset="-122"/>
                        </a:rPr>
                        <a:t>-20444.86568</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39959">
                <a:tc>
                  <a:txBody>
                    <a:bodyPr/>
                    <a:lstStyle/>
                    <a:p>
                      <a:pPr algn="ctr" fontAlgn="ctr"/>
                      <a:r>
                        <a:rPr lang="en-US" altLang="zh-CN" sz="800" b="0" i="0" u="none" strike="noStrike">
                          <a:solidFill>
                            <a:srgbClr val="3F3F76"/>
                          </a:solidFill>
                          <a:effectLst/>
                          <a:latin typeface="宋体" panose="02010600030101010101" pitchFamily="2" charset="-122"/>
                          <a:ea typeface="宋体" panose="02010600030101010101" pitchFamily="2" charset="-122"/>
                        </a:rPr>
                        <a:t>0</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C99"/>
                    </a:solidFill>
                  </a:tcPr>
                </a:tc>
                <a:tc>
                  <a:txBody>
                    <a:bodyPr/>
                    <a:lstStyle/>
                    <a:p>
                      <a:pPr algn="ctr" fontAlgn="ctr"/>
                      <a:r>
                        <a:rPr lang="en-US" altLang="zh-CN" sz="800" b="0" i="0" u="none" strike="noStrike">
                          <a:solidFill>
                            <a:srgbClr val="000000"/>
                          </a:solidFill>
                          <a:effectLst/>
                          <a:latin typeface="宋体" panose="02010600030101010101" pitchFamily="2" charset="-122"/>
                          <a:ea typeface="宋体" panose="02010600030101010101" pitchFamily="2" charset="-122"/>
                        </a:rPr>
                        <a:t>0.75</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800" b="0" i="0" u="none" strike="noStrike">
                          <a:solidFill>
                            <a:srgbClr val="000000"/>
                          </a:solidFill>
                          <a:effectLst/>
                          <a:latin typeface="宋体" panose="02010600030101010101" pitchFamily="2" charset="-122"/>
                          <a:ea typeface="宋体" panose="02010600030101010101" pitchFamily="2" charset="-122"/>
                        </a:rPr>
                        <a:t>0.25</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800" b="0" i="0" u="none" strike="noStrike">
                          <a:solidFill>
                            <a:srgbClr val="000000"/>
                          </a:solidFill>
                          <a:effectLst/>
                          <a:latin typeface="宋体" panose="02010600030101010101" pitchFamily="2" charset="-122"/>
                          <a:ea typeface="宋体" panose="02010600030101010101" pitchFamily="2" charset="-122"/>
                        </a:rPr>
                        <a:t>-18113.20907</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39959">
                <a:tc>
                  <a:txBody>
                    <a:bodyPr/>
                    <a:lstStyle/>
                    <a:p>
                      <a:pPr algn="ctr" fontAlgn="ctr"/>
                      <a:r>
                        <a:rPr lang="en-US" altLang="zh-CN" sz="800" b="0" i="0" u="none" strike="noStrike">
                          <a:solidFill>
                            <a:srgbClr val="3F3F76"/>
                          </a:solidFill>
                          <a:effectLst/>
                          <a:latin typeface="宋体" panose="02010600030101010101" pitchFamily="2" charset="-122"/>
                          <a:ea typeface="宋体" panose="02010600030101010101" pitchFamily="2" charset="-122"/>
                        </a:rPr>
                        <a:t>0</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C99"/>
                    </a:solidFill>
                  </a:tcPr>
                </a:tc>
                <a:tc>
                  <a:txBody>
                    <a:bodyPr/>
                    <a:lstStyle/>
                    <a:p>
                      <a:pPr algn="ctr" fontAlgn="ctr"/>
                      <a:r>
                        <a:rPr lang="en-US" altLang="zh-CN" sz="800" b="0" i="0" u="none" strike="noStrike">
                          <a:solidFill>
                            <a:srgbClr val="000000"/>
                          </a:solidFill>
                          <a:effectLst/>
                          <a:latin typeface="宋体" panose="02010600030101010101" pitchFamily="2" charset="-122"/>
                          <a:ea typeface="宋体" panose="02010600030101010101" pitchFamily="2" charset="-122"/>
                        </a:rPr>
                        <a:t>0.9</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800" b="0" i="0" u="none" strike="noStrike">
                          <a:solidFill>
                            <a:srgbClr val="000000"/>
                          </a:solidFill>
                          <a:effectLst/>
                          <a:latin typeface="宋体" panose="02010600030101010101" pitchFamily="2" charset="-122"/>
                          <a:ea typeface="宋体" panose="02010600030101010101" pitchFamily="2" charset="-122"/>
                        </a:rPr>
                        <a:t>0.1</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800" b="0" i="0" u="none" strike="noStrike">
                          <a:solidFill>
                            <a:srgbClr val="000000"/>
                          </a:solidFill>
                          <a:effectLst/>
                          <a:latin typeface="宋体" panose="02010600030101010101" pitchFamily="2" charset="-122"/>
                          <a:ea typeface="宋体" panose="02010600030101010101" pitchFamily="2" charset="-122"/>
                        </a:rPr>
                        <a:t>-8332.664144</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39959">
                <a:tc>
                  <a:txBody>
                    <a:bodyPr/>
                    <a:lstStyle/>
                    <a:p>
                      <a:pPr algn="ctr" fontAlgn="ctr"/>
                      <a:r>
                        <a:rPr lang="en-US" altLang="zh-CN" sz="800" b="0" i="0" u="none" strike="noStrike">
                          <a:solidFill>
                            <a:srgbClr val="000000"/>
                          </a:solidFill>
                          <a:effectLst/>
                          <a:latin typeface="宋体" panose="02010600030101010101" pitchFamily="2" charset="-122"/>
                          <a:ea typeface="宋体" panose="02010600030101010101" pitchFamily="2" charset="-122"/>
                        </a:rPr>
                        <a:t>0.1</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700" b="0" i="0" u="none" strike="noStrike">
                          <a:solidFill>
                            <a:srgbClr val="3F3F76"/>
                          </a:solidFill>
                          <a:effectLst/>
                          <a:latin typeface="宋体" panose="02010600030101010101" pitchFamily="2" charset="-122"/>
                          <a:ea typeface="宋体" panose="02010600030101010101" pitchFamily="2" charset="-122"/>
                        </a:rPr>
                        <a:t>0</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C99"/>
                    </a:solidFill>
                  </a:tcPr>
                </a:tc>
                <a:tc>
                  <a:txBody>
                    <a:bodyPr/>
                    <a:lstStyle/>
                    <a:p>
                      <a:pPr algn="ctr" fontAlgn="ctr"/>
                      <a:r>
                        <a:rPr lang="en-US" altLang="zh-CN" sz="800" b="0" i="0" u="none" strike="noStrike">
                          <a:solidFill>
                            <a:srgbClr val="000000"/>
                          </a:solidFill>
                          <a:effectLst/>
                          <a:latin typeface="宋体" panose="02010600030101010101" pitchFamily="2" charset="-122"/>
                          <a:ea typeface="宋体" panose="02010600030101010101" pitchFamily="2" charset="-122"/>
                        </a:rPr>
                        <a:t>0.9</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800" b="0" i="0" u="none" strike="noStrike">
                          <a:solidFill>
                            <a:srgbClr val="000000"/>
                          </a:solidFill>
                          <a:effectLst/>
                          <a:latin typeface="宋体" panose="02010600030101010101" pitchFamily="2" charset="-122"/>
                          <a:ea typeface="宋体" panose="02010600030101010101" pitchFamily="2" charset="-122"/>
                        </a:rPr>
                        <a:t>-8740.662862</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39959">
                <a:tc>
                  <a:txBody>
                    <a:bodyPr/>
                    <a:lstStyle/>
                    <a:p>
                      <a:pPr algn="r" fontAlgn="b"/>
                      <a:r>
                        <a:rPr lang="en-US" altLang="zh-CN" sz="700" b="0" i="0" u="none" strike="noStrike">
                          <a:solidFill>
                            <a:srgbClr val="000000"/>
                          </a:solidFill>
                          <a:effectLst/>
                          <a:latin typeface="宋体" panose="02010600030101010101" pitchFamily="2" charset="-122"/>
                          <a:ea typeface="宋体" panose="02010600030101010101" pitchFamily="2" charset="-122"/>
                        </a:rPr>
                        <a:t>0.1111</a:t>
                      </a:r>
                    </a:p>
                  </a:txBody>
                  <a:tcPr marL="6389" marR="6389" marT="63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800" b="0" i="0" u="none" strike="noStrike">
                          <a:solidFill>
                            <a:srgbClr val="3F3F76"/>
                          </a:solidFill>
                          <a:effectLst/>
                          <a:latin typeface="宋体" panose="02010600030101010101" pitchFamily="2" charset="-122"/>
                          <a:ea typeface="宋体" panose="02010600030101010101" pitchFamily="2" charset="-122"/>
                        </a:rPr>
                        <a:t>0</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C99"/>
                    </a:solidFill>
                  </a:tcPr>
                </a:tc>
                <a:tc>
                  <a:txBody>
                    <a:bodyPr/>
                    <a:lstStyle/>
                    <a:p>
                      <a:pPr algn="r" fontAlgn="b"/>
                      <a:r>
                        <a:rPr lang="en-US" altLang="zh-CN" sz="700" b="0" i="0" u="none" strike="noStrike">
                          <a:solidFill>
                            <a:srgbClr val="000000"/>
                          </a:solidFill>
                          <a:effectLst/>
                          <a:latin typeface="宋体" panose="02010600030101010101" pitchFamily="2" charset="-122"/>
                          <a:ea typeface="宋体" panose="02010600030101010101" pitchFamily="2" charset="-122"/>
                        </a:rPr>
                        <a:t>0.8889</a:t>
                      </a:r>
                    </a:p>
                  </a:txBody>
                  <a:tcPr marL="6389" marR="6389" marT="63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700" b="0" i="0" u="none" strike="noStrike">
                          <a:solidFill>
                            <a:srgbClr val="000000"/>
                          </a:solidFill>
                          <a:effectLst/>
                          <a:latin typeface="宋体" panose="02010600030101010101" pitchFamily="2" charset="-122"/>
                          <a:ea typeface="宋体" panose="02010600030101010101" pitchFamily="2" charset="-122"/>
                        </a:rPr>
                        <a:t>-10563</a:t>
                      </a:r>
                    </a:p>
                  </a:txBody>
                  <a:tcPr marL="6389" marR="6389" marT="63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39959">
                <a:tc>
                  <a:txBody>
                    <a:bodyPr/>
                    <a:lstStyle/>
                    <a:p>
                      <a:pPr algn="ctr" fontAlgn="ctr"/>
                      <a:r>
                        <a:rPr lang="en-US" altLang="zh-CN" sz="800" b="0" i="0" u="none" strike="noStrike">
                          <a:solidFill>
                            <a:srgbClr val="000000"/>
                          </a:solidFill>
                          <a:effectLst/>
                          <a:latin typeface="宋体" panose="02010600030101010101" pitchFamily="2" charset="-122"/>
                          <a:ea typeface="宋体" panose="02010600030101010101" pitchFamily="2" charset="-122"/>
                        </a:rPr>
                        <a:t>0.25</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800" b="0" i="0" u="none" strike="noStrike">
                          <a:solidFill>
                            <a:srgbClr val="3F3F76"/>
                          </a:solidFill>
                          <a:effectLst/>
                          <a:latin typeface="宋体" panose="02010600030101010101" pitchFamily="2" charset="-122"/>
                          <a:ea typeface="宋体" panose="02010600030101010101" pitchFamily="2" charset="-122"/>
                        </a:rPr>
                        <a:t>0</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C99"/>
                    </a:solidFill>
                  </a:tcPr>
                </a:tc>
                <a:tc>
                  <a:txBody>
                    <a:bodyPr/>
                    <a:lstStyle/>
                    <a:p>
                      <a:pPr algn="ctr" fontAlgn="ctr"/>
                      <a:r>
                        <a:rPr lang="en-US" altLang="zh-CN" sz="800" b="0" i="0" u="none" strike="noStrike">
                          <a:solidFill>
                            <a:srgbClr val="000000"/>
                          </a:solidFill>
                          <a:effectLst/>
                          <a:latin typeface="宋体" panose="02010600030101010101" pitchFamily="2" charset="-122"/>
                          <a:ea typeface="宋体" panose="02010600030101010101" pitchFamily="2" charset="-122"/>
                        </a:rPr>
                        <a:t>0.75</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800" b="0" i="0" u="none" strike="noStrike">
                          <a:solidFill>
                            <a:srgbClr val="000000"/>
                          </a:solidFill>
                          <a:effectLst/>
                          <a:latin typeface="宋体" panose="02010600030101010101" pitchFamily="2" charset="-122"/>
                          <a:ea typeface="宋体" panose="02010600030101010101" pitchFamily="2" charset="-122"/>
                        </a:rPr>
                        <a:t>-23270.54275</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39959">
                <a:tc>
                  <a:txBody>
                    <a:bodyPr/>
                    <a:lstStyle/>
                    <a:p>
                      <a:pPr algn="r" fontAlgn="ctr"/>
                      <a:r>
                        <a:rPr lang="en-US" altLang="zh-CN" sz="700" b="0" i="0" u="none" strike="noStrike">
                          <a:solidFill>
                            <a:srgbClr val="000000"/>
                          </a:solidFill>
                          <a:effectLst/>
                          <a:latin typeface="宋体" panose="02010600030101010101" pitchFamily="2" charset="-122"/>
                          <a:ea typeface="宋体" panose="02010600030101010101" pitchFamily="2" charset="-122"/>
                        </a:rPr>
                        <a:t>0.3333</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800" b="0" i="0" u="none" strike="noStrike">
                          <a:solidFill>
                            <a:srgbClr val="3F3F76"/>
                          </a:solidFill>
                          <a:effectLst/>
                          <a:latin typeface="宋体" panose="02010600030101010101" pitchFamily="2" charset="-122"/>
                          <a:ea typeface="宋体" panose="02010600030101010101" pitchFamily="2" charset="-122"/>
                        </a:rPr>
                        <a:t>0</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C99"/>
                    </a:solidFill>
                  </a:tcPr>
                </a:tc>
                <a:tc>
                  <a:txBody>
                    <a:bodyPr/>
                    <a:lstStyle/>
                    <a:p>
                      <a:pPr algn="ctr" fontAlgn="ctr"/>
                      <a:r>
                        <a:rPr lang="en-US" altLang="zh-CN" sz="800" b="0" i="0" u="none" strike="noStrike">
                          <a:solidFill>
                            <a:srgbClr val="000000"/>
                          </a:solidFill>
                          <a:effectLst/>
                          <a:latin typeface="宋体" panose="02010600030101010101" pitchFamily="2" charset="-122"/>
                          <a:ea typeface="宋体" panose="02010600030101010101" pitchFamily="2" charset="-122"/>
                        </a:rPr>
                        <a:t>0.6667</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zh-CN" sz="700" b="0" i="0" u="none" strike="noStrike">
                          <a:solidFill>
                            <a:srgbClr val="000000"/>
                          </a:solidFill>
                          <a:effectLst/>
                          <a:latin typeface="宋体" panose="02010600030101010101" pitchFamily="2" charset="-122"/>
                          <a:ea typeface="宋体" panose="02010600030101010101" pitchFamily="2" charset="-122"/>
                        </a:rPr>
                        <a:t>-32794.000 </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39959">
                <a:tc>
                  <a:txBody>
                    <a:bodyPr/>
                    <a:lstStyle/>
                    <a:p>
                      <a:pPr algn="ctr" fontAlgn="ctr"/>
                      <a:r>
                        <a:rPr lang="en-US" altLang="zh-CN" sz="800" b="0" i="0" u="none" strike="noStrike" dirty="0">
                          <a:solidFill>
                            <a:srgbClr val="000000"/>
                          </a:solidFill>
                          <a:effectLst/>
                          <a:latin typeface="宋体" panose="02010600030101010101" pitchFamily="2" charset="-122"/>
                          <a:ea typeface="宋体" panose="02010600030101010101" pitchFamily="2" charset="-122"/>
                        </a:rPr>
                        <a:t>0.5</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800" b="0" i="0" u="none" strike="noStrike" dirty="0">
                          <a:solidFill>
                            <a:srgbClr val="3F3F76"/>
                          </a:solidFill>
                          <a:effectLst/>
                          <a:latin typeface="宋体" panose="02010600030101010101" pitchFamily="2" charset="-122"/>
                          <a:ea typeface="宋体" panose="02010600030101010101" pitchFamily="2" charset="-122"/>
                        </a:rPr>
                        <a:t>0</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C99"/>
                    </a:solidFill>
                  </a:tcPr>
                </a:tc>
                <a:tc>
                  <a:txBody>
                    <a:bodyPr/>
                    <a:lstStyle/>
                    <a:p>
                      <a:pPr algn="ctr" fontAlgn="ctr"/>
                      <a:r>
                        <a:rPr lang="en-US" altLang="zh-CN" sz="800" b="0" i="0" u="none" strike="noStrike" dirty="0">
                          <a:solidFill>
                            <a:srgbClr val="000000"/>
                          </a:solidFill>
                          <a:effectLst/>
                          <a:latin typeface="宋体" panose="02010600030101010101" pitchFamily="2" charset="-122"/>
                          <a:ea typeface="宋体" panose="02010600030101010101" pitchFamily="2" charset="-122"/>
                        </a:rPr>
                        <a:t>0.5</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800" b="0" i="0" u="none" strike="noStrike" dirty="0">
                          <a:solidFill>
                            <a:srgbClr val="000000"/>
                          </a:solidFill>
                          <a:effectLst/>
                          <a:latin typeface="宋体" panose="02010600030101010101" pitchFamily="2" charset="-122"/>
                          <a:ea typeface="宋体" panose="02010600030101010101" pitchFamily="2" charset="-122"/>
                        </a:rPr>
                        <a:t>-40921.15156</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39959">
                <a:tc>
                  <a:txBody>
                    <a:bodyPr/>
                    <a:lstStyle/>
                    <a:p>
                      <a:pPr algn="r" fontAlgn="b"/>
                      <a:r>
                        <a:rPr lang="en-US" altLang="zh-CN" sz="700" b="0" i="0" u="none" strike="noStrike">
                          <a:solidFill>
                            <a:srgbClr val="000000"/>
                          </a:solidFill>
                          <a:effectLst/>
                          <a:latin typeface="宋体" panose="02010600030101010101" pitchFamily="2" charset="-122"/>
                          <a:ea typeface="宋体" panose="02010600030101010101" pitchFamily="2" charset="-122"/>
                        </a:rPr>
                        <a:t>0.6667</a:t>
                      </a:r>
                    </a:p>
                  </a:txBody>
                  <a:tcPr marL="6389" marR="6389" marT="63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800" b="0" i="0" u="none" strike="noStrike">
                          <a:solidFill>
                            <a:srgbClr val="3F3F76"/>
                          </a:solidFill>
                          <a:effectLst/>
                          <a:latin typeface="宋体" panose="02010600030101010101" pitchFamily="2" charset="-122"/>
                          <a:ea typeface="宋体" panose="02010600030101010101" pitchFamily="2" charset="-122"/>
                        </a:rPr>
                        <a:t>0</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C99"/>
                    </a:solidFill>
                  </a:tcPr>
                </a:tc>
                <a:tc>
                  <a:txBody>
                    <a:bodyPr/>
                    <a:lstStyle/>
                    <a:p>
                      <a:pPr algn="ctr" fontAlgn="ctr"/>
                      <a:r>
                        <a:rPr lang="en-US" altLang="zh-CN" sz="800" b="0" i="0" u="none" strike="noStrike" dirty="0">
                          <a:solidFill>
                            <a:srgbClr val="000000"/>
                          </a:solidFill>
                          <a:effectLst/>
                          <a:latin typeface="宋体" panose="02010600030101010101" pitchFamily="2" charset="-122"/>
                          <a:ea typeface="宋体" panose="02010600030101010101" pitchFamily="2" charset="-122"/>
                        </a:rPr>
                        <a:t>0.3333</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700" b="0" i="0" u="none" strike="noStrike" dirty="0">
                          <a:solidFill>
                            <a:srgbClr val="000000"/>
                          </a:solidFill>
                          <a:effectLst/>
                          <a:latin typeface="宋体" panose="02010600030101010101" pitchFamily="2" charset="-122"/>
                          <a:ea typeface="宋体" panose="02010600030101010101" pitchFamily="2" charset="-122"/>
                        </a:rPr>
                        <a:t>-38120</a:t>
                      </a:r>
                    </a:p>
                  </a:txBody>
                  <a:tcPr marL="6389" marR="6389" marT="63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39959">
                <a:tc>
                  <a:txBody>
                    <a:bodyPr/>
                    <a:lstStyle/>
                    <a:p>
                      <a:pPr algn="ctr" fontAlgn="ctr"/>
                      <a:r>
                        <a:rPr lang="en-US" altLang="zh-CN" sz="800" b="0" i="0" u="none" strike="noStrike">
                          <a:solidFill>
                            <a:srgbClr val="000000"/>
                          </a:solidFill>
                          <a:effectLst/>
                          <a:latin typeface="宋体" panose="02010600030101010101" pitchFamily="2" charset="-122"/>
                          <a:ea typeface="宋体" panose="02010600030101010101" pitchFamily="2" charset="-122"/>
                        </a:rPr>
                        <a:t>0.75</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800" b="0" i="0" u="none" strike="noStrike">
                          <a:solidFill>
                            <a:srgbClr val="3F3F76"/>
                          </a:solidFill>
                          <a:effectLst/>
                          <a:latin typeface="宋体" panose="02010600030101010101" pitchFamily="2" charset="-122"/>
                          <a:ea typeface="宋体" panose="02010600030101010101" pitchFamily="2" charset="-122"/>
                        </a:rPr>
                        <a:t>0</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C99"/>
                    </a:solidFill>
                  </a:tcPr>
                </a:tc>
                <a:tc>
                  <a:txBody>
                    <a:bodyPr/>
                    <a:lstStyle/>
                    <a:p>
                      <a:pPr algn="ctr" fontAlgn="ctr"/>
                      <a:r>
                        <a:rPr lang="en-US" altLang="zh-CN" sz="800" b="0" i="0" u="none" strike="noStrike">
                          <a:solidFill>
                            <a:srgbClr val="000000"/>
                          </a:solidFill>
                          <a:effectLst/>
                          <a:latin typeface="宋体" panose="02010600030101010101" pitchFamily="2" charset="-122"/>
                          <a:ea typeface="宋体" panose="02010600030101010101" pitchFamily="2" charset="-122"/>
                        </a:rPr>
                        <a:t>0.25</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800" b="0" i="0" u="none" strike="noStrike">
                          <a:solidFill>
                            <a:srgbClr val="000000"/>
                          </a:solidFill>
                          <a:effectLst/>
                          <a:latin typeface="宋体" panose="02010600030101010101" pitchFamily="2" charset="-122"/>
                          <a:ea typeface="宋体" panose="02010600030101010101" pitchFamily="2" charset="-122"/>
                        </a:rPr>
                        <a:t>-34438.41269</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39959">
                <a:tc>
                  <a:txBody>
                    <a:bodyPr/>
                    <a:lstStyle/>
                    <a:p>
                      <a:pPr algn="ctr" fontAlgn="ctr"/>
                      <a:r>
                        <a:rPr lang="en-US" altLang="zh-CN" sz="800" b="0" i="0" u="none" strike="noStrike">
                          <a:solidFill>
                            <a:srgbClr val="000000"/>
                          </a:solidFill>
                          <a:effectLst/>
                          <a:latin typeface="宋体" panose="02010600030101010101" pitchFamily="2" charset="-122"/>
                          <a:ea typeface="宋体" panose="02010600030101010101" pitchFamily="2" charset="-122"/>
                        </a:rPr>
                        <a:t>0.9</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800" b="0" i="0" u="none" strike="noStrike">
                          <a:solidFill>
                            <a:srgbClr val="3F3F76"/>
                          </a:solidFill>
                          <a:effectLst/>
                          <a:latin typeface="宋体" panose="02010600030101010101" pitchFamily="2" charset="-122"/>
                          <a:ea typeface="宋体" panose="02010600030101010101" pitchFamily="2" charset="-122"/>
                        </a:rPr>
                        <a:t>0</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C99"/>
                    </a:solidFill>
                  </a:tcPr>
                </a:tc>
                <a:tc>
                  <a:txBody>
                    <a:bodyPr/>
                    <a:lstStyle/>
                    <a:p>
                      <a:pPr algn="ctr" fontAlgn="ctr"/>
                      <a:r>
                        <a:rPr lang="en-US" altLang="zh-CN" sz="800" b="0" i="0" u="none" strike="noStrike">
                          <a:solidFill>
                            <a:srgbClr val="000000"/>
                          </a:solidFill>
                          <a:effectLst/>
                          <a:latin typeface="宋体" panose="02010600030101010101" pitchFamily="2" charset="-122"/>
                          <a:ea typeface="宋体" panose="02010600030101010101" pitchFamily="2" charset="-122"/>
                        </a:rPr>
                        <a:t>0.1</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800" b="0" i="0" u="none" strike="noStrike">
                          <a:solidFill>
                            <a:srgbClr val="000000"/>
                          </a:solidFill>
                          <a:effectLst/>
                          <a:latin typeface="宋体" panose="02010600030101010101" pitchFamily="2" charset="-122"/>
                          <a:ea typeface="宋体" panose="02010600030101010101" pitchFamily="2" charset="-122"/>
                        </a:rPr>
                        <a:t>-15965.87484</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28872">
                <a:tc>
                  <a:txBody>
                    <a:bodyPr/>
                    <a:lstStyle/>
                    <a:p>
                      <a:pPr algn="r" fontAlgn="ctr"/>
                      <a:r>
                        <a:rPr lang="en-US" altLang="zh-CN" sz="700" b="0" i="0" u="none" strike="noStrike">
                          <a:solidFill>
                            <a:srgbClr val="006100"/>
                          </a:solidFill>
                          <a:effectLst/>
                          <a:latin typeface="宋体" panose="02010600030101010101" pitchFamily="2" charset="-122"/>
                          <a:ea typeface="宋体" panose="02010600030101010101" pitchFamily="2" charset="-122"/>
                        </a:rPr>
                        <a:t>0.1</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r" fontAlgn="ctr"/>
                      <a:r>
                        <a:rPr lang="en-US" altLang="zh-CN" sz="700" b="0" i="0" u="none" strike="noStrike">
                          <a:solidFill>
                            <a:srgbClr val="006100"/>
                          </a:solidFill>
                          <a:effectLst/>
                          <a:latin typeface="宋体" panose="02010600030101010101" pitchFamily="2" charset="-122"/>
                          <a:ea typeface="宋体" panose="02010600030101010101" pitchFamily="2" charset="-122"/>
                        </a:rPr>
                        <a:t>0.1</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r" fontAlgn="ctr"/>
                      <a:r>
                        <a:rPr lang="en-US" altLang="zh-CN" sz="700" b="0" i="0" u="none" strike="noStrike">
                          <a:solidFill>
                            <a:srgbClr val="006100"/>
                          </a:solidFill>
                          <a:effectLst/>
                          <a:latin typeface="宋体" panose="02010600030101010101" pitchFamily="2" charset="-122"/>
                          <a:ea typeface="宋体" panose="02010600030101010101" pitchFamily="2" charset="-122"/>
                        </a:rPr>
                        <a:t>0.8</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r" fontAlgn="ctr"/>
                      <a:r>
                        <a:rPr lang="en-US" altLang="zh-CN" sz="700" b="0" i="0" u="none" strike="noStrike">
                          <a:solidFill>
                            <a:srgbClr val="006100"/>
                          </a:solidFill>
                          <a:effectLst/>
                          <a:latin typeface="宋体" panose="02010600030101010101" pitchFamily="2" charset="-122"/>
                          <a:ea typeface="宋体" panose="02010600030101010101" pitchFamily="2" charset="-122"/>
                        </a:rPr>
                        <a:t>-16926.82401</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r>
              <a:tr h="128872">
                <a:tc>
                  <a:txBody>
                    <a:bodyPr/>
                    <a:lstStyle/>
                    <a:p>
                      <a:pPr algn="r" fontAlgn="ctr"/>
                      <a:r>
                        <a:rPr lang="en-US" altLang="zh-CN" sz="700" b="0" i="0" u="none" strike="noStrike" dirty="0">
                          <a:solidFill>
                            <a:srgbClr val="006100"/>
                          </a:solidFill>
                          <a:effectLst/>
                          <a:latin typeface="宋体" panose="02010600030101010101" pitchFamily="2" charset="-122"/>
                          <a:ea typeface="宋体" panose="02010600030101010101" pitchFamily="2" charset="-122"/>
                        </a:rPr>
                        <a:t>0.1</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r" fontAlgn="ctr"/>
                      <a:r>
                        <a:rPr lang="en-US" altLang="zh-CN" sz="700" b="0" i="0" u="none" strike="noStrike" dirty="0">
                          <a:solidFill>
                            <a:srgbClr val="006100"/>
                          </a:solidFill>
                          <a:effectLst/>
                          <a:latin typeface="宋体" panose="02010600030101010101" pitchFamily="2" charset="-122"/>
                          <a:ea typeface="宋体" panose="02010600030101010101" pitchFamily="2" charset="-122"/>
                        </a:rPr>
                        <a:t>0.8</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r" fontAlgn="ctr"/>
                      <a:r>
                        <a:rPr lang="en-US" altLang="zh-CN" sz="700" b="0" i="0" u="none" strike="noStrike" dirty="0">
                          <a:solidFill>
                            <a:srgbClr val="006100"/>
                          </a:solidFill>
                          <a:effectLst/>
                          <a:latin typeface="宋体" panose="02010600030101010101" pitchFamily="2" charset="-122"/>
                          <a:ea typeface="宋体" panose="02010600030101010101" pitchFamily="2" charset="-122"/>
                        </a:rPr>
                        <a:t>0.1</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r" fontAlgn="ctr"/>
                      <a:r>
                        <a:rPr lang="en-US" altLang="zh-CN" sz="700" b="0" i="0" u="none" strike="noStrike" dirty="0">
                          <a:solidFill>
                            <a:srgbClr val="006100"/>
                          </a:solidFill>
                          <a:effectLst/>
                          <a:latin typeface="宋体" panose="02010600030101010101" pitchFamily="2" charset="-122"/>
                          <a:ea typeface="宋体" panose="02010600030101010101" pitchFamily="2" charset="-122"/>
                        </a:rPr>
                        <a:t>-9024.563008</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r>
              <a:tr h="128872">
                <a:tc>
                  <a:txBody>
                    <a:bodyPr/>
                    <a:lstStyle/>
                    <a:p>
                      <a:pPr algn="r" fontAlgn="ctr"/>
                      <a:r>
                        <a:rPr lang="en-US" altLang="zh-CN" sz="700" b="0" i="0" u="none" strike="noStrike">
                          <a:solidFill>
                            <a:srgbClr val="006100"/>
                          </a:solidFill>
                          <a:effectLst/>
                          <a:latin typeface="宋体" panose="02010600030101010101" pitchFamily="2" charset="-122"/>
                          <a:ea typeface="宋体" panose="02010600030101010101" pitchFamily="2" charset="-122"/>
                        </a:rPr>
                        <a:t>0.2</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r" fontAlgn="ctr"/>
                      <a:r>
                        <a:rPr lang="en-US" altLang="zh-CN" sz="700" b="0" i="0" u="none" strike="noStrike">
                          <a:solidFill>
                            <a:srgbClr val="006100"/>
                          </a:solidFill>
                          <a:effectLst/>
                          <a:latin typeface="宋体" panose="02010600030101010101" pitchFamily="2" charset="-122"/>
                          <a:ea typeface="宋体" panose="02010600030101010101" pitchFamily="2" charset="-122"/>
                        </a:rPr>
                        <a:t>0.4</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r" fontAlgn="ctr"/>
                      <a:r>
                        <a:rPr lang="en-US" altLang="zh-CN" sz="700" b="0" i="0" u="none" strike="noStrike">
                          <a:solidFill>
                            <a:srgbClr val="006100"/>
                          </a:solidFill>
                          <a:effectLst/>
                          <a:latin typeface="宋体" panose="02010600030101010101" pitchFamily="2" charset="-122"/>
                          <a:ea typeface="宋体" panose="02010600030101010101" pitchFamily="2" charset="-122"/>
                        </a:rPr>
                        <a:t>0.4</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r" fontAlgn="ctr"/>
                      <a:r>
                        <a:rPr lang="en-US" altLang="zh-CN" sz="700" b="0" i="0" u="none" strike="noStrike">
                          <a:solidFill>
                            <a:srgbClr val="006100"/>
                          </a:solidFill>
                          <a:effectLst/>
                          <a:latin typeface="宋体" panose="02010600030101010101" pitchFamily="2" charset="-122"/>
                          <a:ea typeface="宋体" panose="02010600030101010101" pitchFamily="2" charset="-122"/>
                        </a:rPr>
                        <a:t>-28321.95841</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r>
              <a:tr h="128872">
                <a:tc>
                  <a:txBody>
                    <a:bodyPr/>
                    <a:lstStyle/>
                    <a:p>
                      <a:pPr algn="r" fontAlgn="ctr"/>
                      <a:r>
                        <a:rPr lang="en-US" altLang="zh-CN" sz="700" b="0" i="0" u="none" strike="noStrike">
                          <a:solidFill>
                            <a:srgbClr val="006100"/>
                          </a:solidFill>
                          <a:effectLst/>
                          <a:latin typeface="宋体" panose="02010600030101010101" pitchFamily="2" charset="-122"/>
                          <a:ea typeface="宋体" panose="02010600030101010101" pitchFamily="2" charset="-122"/>
                        </a:rPr>
                        <a:t>0.3</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r" fontAlgn="ctr"/>
                      <a:r>
                        <a:rPr lang="en-US" altLang="zh-CN" sz="700" b="0" i="0" u="none" strike="noStrike">
                          <a:solidFill>
                            <a:srgbClr val="006100"/>
                          </a:solidFill>
                          <a:effectLst/>
                          <a:latin typeface="宋体" panose="02010600030101010101" pitchFamily="2" charset="-122"/>
                          <a:ea typeface="宋体" panose="02010600030101010101" pitchFamily="2" charset="-122"/>
                        </a:rPr>
                        <a:t>0.3</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r" fontAlgn="ctr"/>
                      <a:r>
                        <a:rPr lang="en-US" altLang="zh-CN" sz="700" b="0" i="0" u="none" strike="noStrike">
                          <a:solidFill>
                            <a:srgbClr val="006100"/>
                          </a:solidFill>
                          <a:effectLst/>
                          <a:latin typeface="宋体" panose="02010600030101010101" pitchFamily="2" charset="-122"/>
                          <a:ea typeface="宋体" panose="02010600030101010101" pitchFamily="2" charset="-122"/>
                        </a:rPr>
                        <a:t>0.4</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r" fontAlgn="ctr"/>
                      <a:r>
                        <a:rPr lang="en-US" altLang="zh-CN" sz="700" b="0" i="0" u="none" strike="noStrike">
                          <a:solidFill>
                            <a:srgbClr val="006100"/>
                          </a:solidFill>
                          <a:effectLst/>
                          <a:latin typeface="宋体" panose="02010600030101010101" pitchFamily="2" charset="-122"/>
                          <a:ea typeface="宋体" panose="02010600030101010101" pitchFamily="2" charset="-122"/>
                        </a:rPr>
                        <a:t>-31040.66822</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r>
              <a:tr h="128872">
                <a:tc>
                  <a:txBody>
                    <a:bodyPr/>
                    <a:lstStyle/>
                    <a:p>
                      <a:pPr algn="r" fontAlgn="ctr"/>
                      <a:r>
                        <a:rPr lang="en-US" altLang="zh-CN" sz="700" b="0" i="0" u="none" strike="noStrike">
                          <a:solidFill>
                            <a:srgbClr val="006100"/>
                          </a:solidFill>
                          <a:effectLst/>
                          <a:latin typeface="宋体" panose="02010600030101010101" pitchFamily="2" charset="-122"/>
                          <a:ea typeface="宋体" panose="02010600030101010101" pitchFamily="2" charset="-122"/>
                        </a:rPr>
                        <a:t>0.3</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r" fontAlgn="ctr"/>
                      <a:r>
                        <a:rPr lang="en-US" altLang="zh-CN" sz="700" b="0" i="0" u="none" strike="noStrike">
                          <a:solidFill>
                            <a:srgbClr val="006100"/>
                          </a:solidFill>
                          <a:effectLst/>
                          <a:latin typeface="宋体" panose="02010600030101010101" pitchFamily="2" charset="-122"/>
                          <a:ea typeface="宋体" panose="02010600030101010101" pitchFamily="2" charset="-122"/>
                        </a:rPr>
                        <a:t>0.4</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r" fontAlgn="ctr"/>
                      <a:r>
                        <a:rPr lang="en-US" altLang="zh-CN" sz="700" b="0" i="0" u="none" strike="noStrike">
                          <a:solidFill>
                            <a:srgbClr val="006100"/>
                          </a:solidFill>
                          <a:effectLst/>
                          <a:latin typeface="宋体" panose="02010600030101010101" pitchFamily="2" charset="-122"/>
                          <a:ea typeface="宋体" panose="02010600030101010101" pitchFamily="2" charset="-122"/>
                        </a:rPr>
                        <a:t>0.3</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r" fontAlgn="ctr"/>
                      <a:r>
                        <a:rPr lang="en-US" altLang="zh-CN" sz="700" b="0" i="0" u="none" strike="noStrike" dirty="0">
                          <a:solidFill>
                            <a:srgbClr val="006100"/>
                          </a:solidFill>
                          <a:effectLst/>
                          <a:latin typeface="宋体" panose="02010600030101010101" pitchFamily="2" charset="-122"/>
                          <a:ea typeface="宋体" panose="02010600030101010101" pitchFamily="2" charset="-122"/>
                        </a:rPr>
                        <a:t>-26143.7737</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r>
              <a:tr h="128872">
                <a:tc>
                  <a:txBody>
                    <a:bodyPr/>
                    <a:lstStyle/>
                    <a:p>
                      <a:pPr algn="r" fontAlgn="ctr"/>
                      <a:r>
                        <a:rPr lang="en-US" altLang="zh-CN" sz="700" b="0" i="0" u="none" strike="noStrike">
                          <a:solidFill>
                            <a:srgbClr val="006100"/>
                          </a:solidFill>
                          <a:effectLst/>
                          <a:latin typeface="宋体" panose="02010600030101010101" pitchFamily="2" charset="-122"/>
                          <a:ea typeface="宋体" panose="02010600030101010101" pitchFamily="2" charset="-122"/>
                        </a:rPr>
                        <a:t>0.4</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r" fontAlgn="ctr"/>
                      <a:r>
                        <a:rPr lang="en-US" altLang="zh-CN" sz="700" b="0" i="0" u="none" strike="noStrike">
                          <a:solidFill>
                            <a:srgbClr val="006100"/>
                          </a:solidFill>
                          <a:effectLst/>
                          <a:latin typeface="宋体" panose="02010600030101010101" pitchFamily="2" charset="-122"/>
                          <a:ea typeface="宋体" panose="02010600030101010101" pitchFamily="2" charset="-122"/>
                        </a:rPr>
                        <a:t>0.2</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r" fontAlgn="ctr"/>
                      <a:r>
                        <a:rPr lang="en-US" altLang="zh-CN" sz="700" b="0" i="0" u="none" strike="noStrike">
                          <a:solidFill>
                            <a:srgbClr val="006100"/>
                          </a:solidFill>
                          <a:effectLst/>
                          <a:latin typeface="宋体" panose="02010600030101010101" pitchFamily="2" charset="-122"/>
                          <a:ea typeface="宋体" panose="02010600030101010101" pitchFamily="2" charset="-122"/>
                        </a:rPr>
                        <a:t>0.4</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r" fontAlgn="ctr"/>
                      <a:r>
                        <a:rPr lang="en-US" altLang="zh-CN" sz="700" b="0" i="0" u="none" strike="noStrike">
                          <a:solidFill>
                            <a:srgbClr val="006100"/>
                          </a:solidFill>
                          <a:effectLst/>
                          <a:latin typeface="宋体" panose="02010600030101010101" pitchFamily="2" charset="-122"/>
                          <a:ea typeface="宋体" panose="02010600030101010101" pitchFamily="2" charset="-122"/>
                        </a:rPr>
                        <a:t>-34129.38681</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r>
              <a:tr h="128872">
                <a:tc>
                  <a:txBody>
                    <a:bodyPr/>
                    <a:lstStyle/>
                    <a:p>
                      <a:pPr algn="r" fontAlgn="ctr"/>
                      <a:r>
                        <a:rPr lang="en-US" altLang="zh-CN" sz="700" b="0" i="0" u="none" strike="noStrike">
                          <a:solidFill>
                            <a:srgbClr val="006100"/>
                          </a:solidFill>
                          <a:effectLst/>
                          <a:latin typeface="宋体" panose="02010600030101010101" pitchFamily="2" charset="-122"/>
                          <a:ea typeface="宋体" panose="02010600030101010101" pitchFamily="2" charset="-122"/>
                        </a:rPr>
                        <a:t>0.4</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r" fontAlgn="ctr"/>
                      <a:r>
                        <a:rPr lang="en-US" altLang="zh-CN" sz="700" b="0" i="0" u="none" strike="noStrike">
                          <a:solidFill>
                            <a:srgbClr val="006100"/>
                          </a:solidFill>
                          <a:effectLst/>
                          <a:latin typeface="宋体" panose="02010600030101010101" pitchFamily="2" charset="-122"/>
                          <a:ea typeface="宋体" panose="02010600030101010101" pitchFamily="2" charset="-122"/>
                        </a:rPr>
                        <a:t>0.3</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r" fontAlgn="ctr"/>
                      <a:r>
                        <a:rPr lang="en-US" altLang="zh-CN" sz="700" b="0" i="0" u="none" strike="noStrike">
                          <a:solidFill>
                            <a:srgbClr val="006100"/>
                          </a:solidFill>
                          <a:effectLst/>
                          <a:latin typeface="宋体" panose="02010600030101010101" pitchFamily="2" charset="-122"/>
                          <a:ea typeface="宋体" panose="02010600030101010101" pitchFamily="2" charset="-122"/>
                        </a:rPr>
                        <a:t>0.3</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r" fontAlgn="ctr"/>
                      <a:r>
                        <a:rPr lang="en-US" altLang="zh-CN" sz="700" b="0" i="0" u="none" strike="noStrike" dirty="0">
                          <a:solidFill>
                            <a:srgbClr val="006100"/>
                          </a:solidFill>
                          <a:effectLst/>
                          <a:latin typeface="宋体" panose="02010600030101010101" pitchFamily="2" charset="-122"/>
                          <a:ea typeface="宋体" panose="02010600030101010101" pitchFamily="2" charset="-122"/>
                        </a:rPr>
                        <a:t>-28492.72263</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r>
              <a:tr h="128872">
                <a:tc>
                  <a:txBody>
                    <a:bodyPr/>
                    <a:lstStyle/>
                    <a:p>
                      <a:pPr algn="r" fontAlgn="ctr"/>
                      <a:r>
                        <a:rPr lang="en-US" altLang="zh-CN" sz="700" b="0" i="0" u="none" strike="noStrike">
                          <a:solidFill>
                            <a:srgbClr val="006100"/>
                          </a:solidFill>
                          <a:effectLst/>
                          <a:latin typeface="宋体" panose="02010600030101010101" pitchFamily="2" charset="-122"/>
                          <a:ea typeface="宋体" panose="02010600030101010101" pitchFamily="2" charset="-122"/>
                        </a:rPr>
                        <a:t>0.4</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r" fontAlgn="ctr"/>
                      <a:r>
                        <a:rPr lang="en-US" altLang="zh-CN" sz="700" b="0" i="0" u="none" strike="noStrike">
                          <a:solidFill>
                            <a:srgbClr val="006100"/>
                          </a:solidFill>
                          <a:effectLst/>
                          <a:latin typeface="宋体" panose="02010600030101010101" pitchFamily="2" charset="-122"/>
                          <a:ea typeface="宋体" panose="02010600030101010101" pitchFamily="2" charset="-122"/>
                        </a:rPr>
                        <a:t>0.4</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r" fontAlgn="ctr"/>
                      <a:r>
                        <a:rPr lang="en-US" altLang="zh-CN" sz="700" b="0" i="0" u="none" strike="noStrike">
                          <a:solidFill>
                            <a:srgbClr val="006100"/>
                          </a:solidFill>
                          <a:effectLst/>
                          <a:latin typeface="宋体" panose="02010600030101010101" pitchFamily="2" charset="-122"/>
                          <a:ea typeface="宋体" panose="02010600030101010101" pitchFamily="2" charset="-122"/>
                        </a:rPr>
                        <a:t>0.2</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r" fontAlgn="ctr"/>
                      <a:r>
                        <a:rPr lang="en-US" altLang="zh-CN" sz="700" b="0" i="0" u="none" strike="noStrike">
                          <a:solidFill>
                            <a:srgbClr val="006100"/>
                          </a:solidFill>
                          <a:effectLst/>
                          <a:latin typeface="宋体" panose="02010600030101010101" pitchFamily="2" charset="-122"/>
                          <a:ea typeface="宋体" panose="02010600030101010101" pitchFamily="2" charset="-122"/>
                        </a:rPr>
                        <a:t>-20794.19072</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r>
              <a:tr h="128872">
                <a:tc>
                  <a:txBody>
                    <a:bodyPr/>
                    <a:lstStyle/>
                    <a:p>
                      <a:pPr algn="r" fontAlgn="ctr"/>
                      <a:r>
                        <a:rPr lang="en-US" altLang="zh-CN" sz="700" b="0" i="0" u="none" strike="noStrike">
                          <a:solidFill>
                            <a:srgbClr val="006100"/>
                          </a:solidFill>
                          <a:effectLst/>
                          <a:latin typeface="宋体" panose="02010600030101010101" pitchFamily="2" charset="-122"/>
                          <a:ea typeface="宋体" panose="02010600030101010101" pitchFamily="2" charset="-122"/>
                        </a:rPr>
                        <a:t>0.8</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r" fontAlgn="ctr"/>
                      <a:r>
                        <a:rPr lang="en-US" altLang="zh-CN" sz="700" b="0" i="0" u="none" strike="noStrike">
                          <a:solidFill>
                            <a:srgbClr val="006100"/>
                          </a:solidFill>
                          <a:effectLst/>
                          <a:latin typeface="宋体" panose="02010600030101010101" pitchFamily="2" charset="-122"/>
                          <a:ea typeface="宋体" panose="02010600030101010101" pitchFamily="2" charset="-122"/>
                        </a:rPr>
                        <a:t>0.1</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r" fontAlgn="ctr"/>
                      <a:r>
                        <a:rPr lang="en-US" altLang="zh-CN" sz="700" b="0" i="0" u="none" strike="noStrike">
                          <a:solidFill>
                            <a:srgbClr val="006100"/>
                          </a:solidFill>
                          <a:effectLst/>
                          <a:latin typeface="宋体" panose="02010600030101010101" pitchFamily="2" charset="-122"/>
                          <a:ea typeface="宋体" panose="02010600030101010101" pitchFamily="2" charset="-122"/>
                        </a:rPr>
                        <a:t>0.1</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r" fontAlgn="ctr"/>
                      <a:r>
                        <a:rPr lang="en-US" altLang="zh-CN" sz="700" b="0" i="0" u="none" strike="noStrike">
                          <a:solidFill>
                            <a:srgbClr val="006100"/>
                          </a:solidFill>
                          <a:effectLst/>
                          <a:latin typeface="宋体" panose="02010600030101010101" pitchFamily="2" charset="-122"/>
                          <a:ea typeface="宋体" panose="02010600030101010101" pitchFamily="2" charset="-122"/>
                        </a:rPr>
                        <a:t>-15079.42593</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r>
              <a:tr h="128872">
                <a:tc>
                  <a:txBody>
                    <a:bodyPr/>
                    <a:lstStyle/>
                    <a:p>
                      <a:pPr algn="r" fontAlgn="ctr"/>
                      <a:r>
                        <a:rPr lang="en-US" altLang="zh-CN" sz="700" b="0" i="0" u="none" strike="noStrike">
                          <a:solidFill>
                            <a:srgbClr val="006100"/>
                          </a:solidFill>
                          <a:effectLst/>
                          <a:latin typeface="宋体" panose="02010600030101010101" pitchFamily="2" charset="-122"/>
                          <a:ea typeface="宋体" panose="02010600030101010101" pitchFamily="2" charset="-122"/>
                        </a:rPr>
                        <a:t>0.25</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r" fontAlgn="ctr"/>
                      <a:r>
                        <a:rPr lang="en-US" altLang="zh-CN" sz="700" b="0" i="0" u="none" strike="noStrike">
                          <a:solidFill>
                            <a:srgbClr val="006100"/>
                          </a:solidFill>
                          <a:effectLst/>
                          <a:latin typeface="宋体" panose="02010600030101010101" pitchFamily="2" charset="-122"/>
                          <a:ea typeface="宋体" panose="02010600030101010101" pitchFamily="2" charset="-122"/>
                        </a:rPr>
                        <a:t>0.25</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r" fontAlgn="ctr"/>
                      <a:r>
                        <a:rPr lang="en-US" altLang="zh-CN" sz="700" b="0" i="0" u="none" strike="noStrike">
                          <a:solidFill>
                            <a:srgbClr val="006100"/>
                          </a:solidFill>
                          <a:effectLst/>
                          <a:latin typeface="宋体" panose="02010600030101010101" pitchFamily="2" charset="-122"/>
                          <a:ea typeface="宋体" panose="02010600030101010101" pitchFamily="2" charset="-122"/>
                        </a:rPr>
                        <a:t>0.5</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r" fontAlgn="ctr"/>
                      <a:r>
                        <a:rPr lang="en-US" altLang="zh-CN" sz="700" b="0" i="0" u="none" strike="noStrike">
                          <a:solidFill>
                            <a:srgbClr val="006100"/>
                          </a:solidFill>
                          <a:effectLst/>
                          <a:latin typeface="宋体" panose="02010600030101010101" pitchFamily="2" charset="-122"/>
                          <a:ea typeface="宋体" panose="02010600030101010101" pitchFamily="2" charset="-122"/>
                        </a:rPr>
                        <a:t>-31970.5009</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r>
              <a:tr h="128872">
                <a:tc>
                  <a:txBody>
                    <a:bodyPr/>
                    <a:lstStyle/>
                    <a:p>
                      <a:pPr algn="r" fontAlgn="ctr"/>
                      <a:r>
                        <a:rPr lang="en-US" altLang="zh-CN" sz="700" b="0" i="0" u="none" strike="noStrike">
                          <a:solidFill>
                            <a:srgbClr val="006100"/>
                          </a:solidFill>
                          <a:effectLst/>
                          <a:latin typeface="宋体" panose="02010600030101010101" pitchFamily="2" charset="-122"/>
                          <a:ea typeface="宋体" panose="02010600030101010101" pitchFamily="2" charset="-122"/>
                        </a:rPr>
                        <a:t>0.5</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r" fontAlgn="ctr"/>
                      <a:r>
                        <a:rPr lang="en-US" altLang="zh-CN" sz="700" b="0" i="0" u="none" strike="noStrike">
                          <a:solidFill>
                            <a:srgbClr val="006100"/>
                          </a:solidFill>
                          <a:effectLst/>
                          <a:latin typeface="宋体" panose="02010600030101010101" pitchFamily="2" charset="-122"/>
                          <a:ea typeface="宋体" panose="02010600030101010101" pitchFamily="2" charset="-122"/>
                        </a:rPr>
                        <a:t>0.25</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r" fontAlgn="ctr"/>
                      <a:r>
                        <a:rPr lang="en-US" altLang="zh-CN" sz="700" b="0" i="0" u="none" strike="noStrike">
                          <a:solidFill>
                            <a:srgbClr val="006100"/>
                          </a:solidFill>
                          <a:effectLst/>
                          <a:latin typeface="宋体" panose="02010600030101010101" pitchFamily="2" charset="-122"/>
                          <a:ea typeface="宋体" panose="02010600030101010101" pitchFamily="2" charset="-122"/>
                        </a:rPr>
                        <a:t>0.25</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r" fontAlgn="ctr"/>
                      <a:r>
                        <a:rPr lang="en-US" altLang="zh-CN" sz="700" b="0" i="0" u="none" strike="noStrike" dirty="0">
                          <a:solidFill>
                            <a:srgbClr val="006100"/>
                          </a:solidFill>
                          <a:effectLst/>
                          <a:latin typeface="宋体" panose="02010600030101010101" pitchFamily="2" charset="-122"/>
                          <a:ea typeface="宋体" panose="02010600030101010101" pitchFamily="2" charset="-122"/>
                        </a:rPr>
                        <a:t>-27073.47677</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r>
            </a:tbl>
          </a:graphicData>
        </a:graphic>
      </p:graphicFrame>
      <p:sp>
        <p:nvSpPr>
          <p:cNvPr id="11" name="左大括号 10"/>
          <p:cNvSpPr/>
          <p:nvPr/>
        </p:nvSpPr>
        <p:spPr>
          <a:xfrm>
            <a:off x="605319" y="1833126"/>
            <a:ext cx="199481" cy="1235834"/>
          </a:xfrm>
          <a:prstGeom prst="leftBrace">
            <a:avLst/>
          </a:prstGeom>
          <a:ln>
            <a:tailEnd type="none"/>
          </a:ln>
        </p:spPr>
        <p:style>
          <a:lnRef idx="2">
            <a:schemeClr val="accent2"/>
          </a:lnRef>
          <a:fillRef idx="0">
            <a:schemeClr val="accent2"/>
          </a:fillRef>
          <a:effectRef idx="1">
            <a:schemeClr val="accent2"/>
          </a:effectRef>
          <a:fontRef idx="minor">
            <a:schemeClr val="tx1"/>
          </a:fontRef>
        </p:style>
        <p:txBody>
          <a:bodyPr rtlCol="0" anchor="ctr"/>
          <a:lstStyle/>
          <a:p>
            <a:pPr algn="ctr"/>
            <a:endParaRPr lang="zh-CN" altLang="en-US"/>
          </a:p>
        </p:txBody>
      </p:sp>
      <p:sp>
        <p:nvSpPr>
          <p:cNvPr id="12" name="文本框 11"/>
          <p:cNvSpPr txBox="1"/>
          <p:nvPr/>
        </p:nvSpPr>
        <p:spPr>
          <a:xfrm>
            <a:off x="-25682" y="2131762"/>
            <a:ext cx="804800" cy="523220"/>
          </a:xfrm>
          <a:prstGeom prst="rect">
            <a:avLst/>
          </a:prstGeom>
          <a:noFill/>
        </p:spPr>
        <p:txBody>
          <a:bodyPr wrap="square" rtlCol="0">
            <a:spAutoFit/>
          </a:bodyPr>
          <a:lstStyle/>
          <a:p>
            <a:r>
              <a:rPr lang="en-US" altLang="zh-CN" sz="1400" b="1" dirty="0" smtClean="0">
                <a:solidFill>
                  <a:schemeClr val="accent2">
                    <a:lumMod val="75000"/>
                  </a:schemeClr>
                </a:solidFill>
              </a:rPr>
              <a:t>NiCo</a:t>
            </a:r>
          </a:p>
          <a:p>
            <a:r>
              <a:rPr lang="zh-CN" altLang="en-US" sz="1400" b="1" dirty="0" smtClean="0">
                <a:solidFill>
                  <a:schemeClr val="accent2">
                    <a:lumMod val="75000"/>
                  </a:schemeClr>
                </a:solidFill>
              </a:rPr>
              <a:t>二元系</a:t>
            </a:r>
            <a:endParaRPr lang="zh-CN" altLang="en-US" sz="1400" b="1" dirty="0">
              <a:solidFill>
                <a:schemeClr val="accent2">
                  <a:lumMod val="75000"/>
                </a:schemeClr>
              </a:solidFill>
            </a:endParaRPr>
          </a:p>
        </p:txBody>
      </p:sp>
      <p:sp>
        <p:nvSpPr>
          <p:cNvPr id="31" name="左大括号 30"/>
          <p:cNvSpPr/>
          <p:nvPr/>
        </p:nvSpPr>
        <p:spPr>
          <a:xfrm>
            <a:off x="605320" y="3086982"/>
            <a:ext cx="165952" cy="1043562"/>
          </a:xfrm>
          <a:prstGeom prst="leftBrace">
            <a:avLst/>
          </a:prstGeom>
          <a:ln>
            <a:tailEnd type="none"/>
          </a:ln>
        </p:spPr>
        <p:style>
          <a:lnRef idx="2">
            <a:schemeClr val="accent3"/>
          </a:lnRef>
          <a:fillRef idx="0">
            <a:schemeClr val="accent3"/>
          </a:fillRef>
          <a:effectRef idx="1">
            <a:schemeClr val="accent3"/>
          </a:effectRef>
          <a:fontRef idx="minor">
            <a:schemeClr val="tx1"/>
          </a:fontRef>
        </p:style>
        <p:txBody>
          <a:bodyPr rtlCol="0" anchor="ctr"/>
          <a:lstStyle/>
          <a:p>
            <a:pPr algn="ctr"/>
            <a:endParaRPr lang="zh-CN" altLang="en-US"/>
          </a:p>
        </p:txBody>
      </p:sp>
      <p:sp>
        <p:nvSpPr>
          <p:cNvPr id="32" name="文本框 31"/>
          <p:cNvSpPr txBox="1"/>
          <p:nvPr/>
        </p:nvSpPr>
        <p:spPr>
          <a:xfrm>
            <a:off x="-33529" y="3262969"/>
            <a:ext cx="804800" cy="523220"/>
          </a:xfrm>
          <a:prstGeom prst="rect">
            <a:avLst/>
          </a:prstGeom>
          <a:noFill/>
        </p:spPr>
        <p:txBody>
          <a:bodyPr wrap="square" rtlCol="0">
            <a:spAutoFit/>
          </a:bodyPr>
          <a:lstStyle/>
          <a:p>
            <a:r>
              <a:rPr lang="en-US" altLang="zh-CN" sz="1400" b="1" dirty="0" smtClean="0">
                <a:solidFill>
                  <a:schemeClr val="accent3">
                    <a:lumMod val="75000"/>
                  </a:schemeClr>
                </a:solidFill>
              </a:rPr>
              <a:t>CoAl</a:t>
            </a:r>
          </a:p>
          <a:p>
            <a:r>
              <a:rPr lang="zh-CN" altLang="en-US" sz="1400" b="1" dirty="0" smtClean="0">
                <a:solidFill>
                  <a:schemeClr val="accent3">
                    <a:lumMod val="75000"/>
                  </a:schemeClr>
                </a:solidFill>
              </a:rPr>
              <a:t>二元系</a:t>
            </a:r>
            <a:endParaRPr lang="zh-CN" altLang="en-US" sz="1400" b="1" dirty="0">
              <a:solidFill>
                <a:schemeClr val="accent3">
                  <a:lumMod val="75000"/>
                </a:schemeClr>
              </a:solidFill>
            </a:endParaRPr>
          </a:p>
        </p:txBody>
      </p:sp>
      <p:sp>
        <p:nvSpPr>
          <p:cNvPr id="33" name="左大括号 32"/>
          <p:cNvSpPr/>
          <p:nvPr/>
        </p:nvSpPr>
        <p:spPr>
          <a:xfrm>
            <a:off x="613069" y="4220705"/>
            <a:ext cx="199481" cy="1057432"/>
          </a:xfrm>
          <a:prstGeom prst="leftBrace">
            <a:avLst/>
          </a:prstGeom>
          <a:ln>
            <a:tailEnd type="none"/>
          </a:ln>
        </p:spPr>
        <p:style>
          <a:lnRef idx="2">
            <a:schemeClr val="accent6"/>
          </a:lnRef>
          <a:fillRef idx="0">
            <a:schemeClr val="accent6"/>
          </a:fillRef>
          <a:effectRef idx="1">
            <a:schemeClr val="accent6"/>
          </a:effectRef>
          <a:fontRef idx="minor">
            <a:schemeClr val="tx1"/>
          </a:fontRef>
        </p:style>
        <p:txBody>
          <a:bodyPr rtlCol="0" anchor="ctr"/>
          <a:lstStyle/>
          <a:p>
            <a:pPr algn="ctr"/>
            <a:endParaRPr lang="zh-CN" altLang="en-US"/>
          </a:p>
        </p:txBody>
      </p:sp>
      <p:sp>
        <p:nvSpPr>
          <p:cNvPr id="34" name="文本框 33"/>
          <p:cNvSpPr txBox="1"/>
          <p:nvPr/>
        </p:nvSpPr>
        <p:spPr>
          <a:xfrm>
            <a:off x="-45112" y="4394176"/>
            <a:ext cx="804800" cy="523220"/>
          </a:xfrm>
          <a:prstGeom prst="rect">
            <a:avLst/>
          </a:prstGeom>
          <a:noFill/>
        </p:spPr>
        <p:txBody>
          <a:bodyPr wrap="square" rtlCol="0">
            <a:spAutoFit/>
          </a:bodyPr>
          <a:lstStyle/>
          <a:p>
            <a:r>
              <a:rPr lang="en-US" altLang="zh-CN" sz="1400" b="1" dirty="0" smtClean="0">
                <a:solidFill>
                  <a:schemeClr val="accent6">
                    <a:lumMod val="75000"/>
                  </a:schemeClr>
                </a:solidFill>
              </a:rPr>
              <a:t>NiAl</a:t>
            </a:r>
          </a:p>
          <a:p>
            <a:r>
              <a:rPr lang="zh-CN" altLang="en-US" sz="1400" b="1" dirty="0" smtClean="0">
                <a:solidFill>
                  <a:schemeClr val="accent6">
                    <a:lumMod val="75000"/>
                  </a:schemeClr>
                </a:solidFill>
              </a:rPr>
              <a:t>二元系</a:t>
            </a:r>
            <a:endParaRPr lang="zh-CN" altLang="en-US" sz="1400" b="1" dirty="0">
              <a:solidFill>
                <a:schemeClr val="accent6">
                  <a:lumMod val="75000"/>
                </a:schemeClr>
              </a:solidFill>
            </a:endParaRPr>
          </a:p>
        </p:txBody>
      </p:sp>
      <p:sp>
        <p:nvSpPr>
          <p:cNvPr id="35" name="燕尾形 34"/>
          <p:cNvSpPr/>
          <p:nvPr/>
        </p:nvSpPr>
        <p:spPr>
          <a:xfrm>
            <a:off x="2964341" y="956228"/>
            <a:ext cx="1933872" cy="792088"/>
          </a:xfrm>
          <a:prstGeom prst="chevron">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问</a:t>
            </a:r>
            <a:r>
              <a:rPr lang="zh-CN" altLang="en-US" dirty="0" smtClean="0">
                <a:solidFill>
                  <a:schemeClr val="tx1"/>
                </a:solidFill>
              </a:rPr>
              <a:t>题描述</a:t>
            </a:r>
            <a:endParaRPr lang="zh-CN" altLang="en-US" dirty="0">
              <a:solidFill>
                <a:schemeClr val="tx1"/>
              </a:solidFill>
            </a:endParaRPr>
          </a:p>
        </p:txBody>
      </p:sp>
      <p:cxnSp>
        <p:nvCxnSpPr>
          <p:cNvPr id="15" name="直接连接符 14"/>
          <p:cNvCxnSpPr/>
          <p:nvPr/>
        </p:nvCxnSpPr>
        <p:spPr>
          <a:xfrm>
            <a:off x="2843808" y="2422982"/>
            <a:ext cx="288032" cy="0"/>
          </a:xfrm>
          <a:prstGeom prst="line">
            <a:avLst/>
          </a:prstGeom>
          <a:ln>
            <a:tailEnd type="triangle"/>
          </a:ln>
        </p:spPr>
        <p:style>
          <a:lnRef idx="2">
            <a:schemeClr val="accent2"/>
          </a:lnRef>
          <a:fillRef idx="0">
            <a:schemeClr val="accent2"/>
          </a:fillRef>
          <a:effectRef idx="1">
            <a:schemeClr val="accent2"/>
          </a:effectRef>
          <a:fontRef idx="minor">
            <a:schemeClr val="tx1"/>
          </a:fontRef>
        </p:style>
      </p:cxnSp>
      <p:graphicFrame>
        <p:nvGraphicFramePr>
          <p:cNvPr id="16" name="表格 15"/>
          <p:cNvGraphicFramePr>
            <a:graphicFrameLocks noGrp="1"/>
          </p:cNvGraphicFramePr>
          <p:nvPr>
            <p:extLst/>
          </p:nvPr>
        </p:nvGraphicFramePr>
        <p:xfrm>
          <a:off x="3160047" y="2297867"/>
          <a:ext cx="1985716" cy="342778"/>
        </p:xfrm>
        <a:graphic>
          <a:graphicData uri="http://schemas.openxmlformats.org/drawingml/2006/table">
            <a:tbl>
              <a:tblPr/>
              <a:tblGrid>
                <a:gridCol w="497929"/>
                <a:gridCol w="431938"/>
                <a:gridCol w="431938"/>
                <a:gridCol w="623911"/>
              </a:tblGrid>
              <a:tr h="342778">
                <a:tc>
                  <a:txBody>
                    <a:bodyPr/>
                    <a:lstStyle/>
                    <a:p>
                      <a:pPr algn="ctr" fontAlgn="ctr"/>
                      <a:r>
                        <a:rPr lang="en-US" altLang="zh-CN" sz="1400" b="0" i="0" u="none" strike="noStrike" dirty="0" smtClean="0">
                          <a:solidFill>
                            <a:srgbClr val="000000"/>
                          </a:solidFill>
                          <a:effectLst/>
                          <a:latin typeface="宋体" panose="02010600030101010101" pitchFamily="2" charset="-122"/>
                          <a:ea typeface="宋体" panose="02010600030101010101" pitchFamily="2" charset="-122"/>
                        </a:rPr>
                        <a:t>x1</a:t>
                      </a:r>
                      <a:endParaRPr lang="en-US" altLang="zh-CN" sz="1400" b="0" i="0" u="none" strike="noStrike" dirty="0">
                        <a:solidFill>
                          <a:srgbClr val="000000"/>
                        </a:solidFill>
                        <a:effectLst/>
                        <a:latin typeface="宋体" panose="02010600030101010101" pitchFamily="2" charset="-122"/>
                        <a:ea typeface="宋体" panose="02010600030101010101" pitchFamily="2" charset="-122"/>
                      </a:endParaRP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400" b="0" i="0" u="none" strike="noStrike" dirty="0" smtClean="0">
                          <a:solidFill>
                            <a:srgbClr val="000000"/>
                          </a:solidFill>
                          <a:effectLst/>
                          <a:latin typeface="宋体" panose="02010600030101010101" pitchFamily="2" charset="-122"/>
                          <a:ea typeface="宋体" panose="02010600030101010101" pitchFamily="2" charset="-122"/>
                        </a:rPr>
                        <a:t>1-x1</a:t>
                      </a:r>
                      <a:endParaRPr lang="en-US" altLang="zh-CN" sz="1400" b="0" i="0" u="none" strike="noStrike" dirty="0">
                        <a:solidFill>
                          <a:srgbClr val="000000"/>
                        </a:solidFill>
                        <a:effectLst/>
                        <a:latin typeface="宋体" panose="02010600030101010101" pitchFamily="2" charset="-122"/>
                        <a:ea typeface="宋体" panose="02010600030101010101" pitchFamily="2" charset="-122"/>
                      </a:endParaRP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400" b="0" i="0" u="none" strike="noStrike" dirty="0">
                          <a:solidFill>
                            <a:srgbClr val="3F3F76"/>
                          </a:solidFill>
                          <a:effectLst/>
                          <a:latin typeface="宋体" panose="02010600030101010101" pitchFamily="2" charset="-122"/>
                          <a:ea typeface="宋体" panose="02010600030101010101" pitchFamily="2" charset="-122"/>
                        </a:rPr>
                        <a:t>0</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C99"/>
                    </a:solidFill>
                  </a:tcPr>
                </a:tc>
                <a:tc>
                  <a:txBody>
                    <a:bodyPr/>
                    <a:lstStyle/>
                    <a:p>
                      <a:pPr algn="ctr" fontAlgn="ctr"/>
                      <a:r>
                        <a:rPr lang="en-US" altLang="zh-CN" sz="1400" b="0" i="0" u="none" strike="noStrike" dirty="0" smtClean="0">
                          <a:solidFill>
                            <a:srgbClr val="000000"/>
                          </a:solidFill>
                          <a:effectLst/>
                          <a:latin typeface="宋体" panose="02010600030101010101" pitchFamily="2" charset="-122"/>
                          <a:ea typeface="宋体" panose="02010600030101010101" pitchFamily="2" charset="-122"/>
                        </a:rPr>
                        <a:t>y1</a:t>
                      </a:r>
                      <a:endParaRPr lang="en-US" altLang="zh-CN" sz="1400" b="0" i="0" u="none" strike="noStrike" dirty="0">
                        <a:solidFill>
                          <a:srgbClr val="000000"/>
                        </a:solidFill>
                        <a:effectLst/>
                        <a:latin typeface="宋体" panose="02010600030101010101" pitchFamily="2" charset="-122"/>
                        <a:ea typeface="宋体" panose="02010600030101010101" pitchFamily="2" charset="-122"/>
                      </a:endParaRP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cxnSp>
        <p:nvCxnSpPr>
          <p:cNvPr id="43" name="直接连接符 42"/>
          <p:cNvCxnSpPr/>
          <p:nvPr/>
        </p:nvCxnSpPr>
        <p:spPr>
          <a:xfrm>
            <a:off x="2843808" y="3501008"/>
            <a:ext cx="288032" cy="0"/>
          </a:xfrm>
          <a:prstGeom prst="line">
            <a:avLst/>
          </a:prstGeom>
          <a:ln>
            <a:solidFill>
              <a:schemeClr val="accent3">
                <a:lumMod val="75000"/>
              </a:schemeClr>
            </a:solidFill>
            <a:tailEnd type="triangle"/>
          </a:ln>
        </p:spPr>
        <p:style>
          <a:lnRef idx="2">
            <a:schemeClr val="accent2"/>
          </a:lnRef>
          <a:fillRef idx="0">
            <a:schemeClr val="accent2"/>
          </a:fillRef>
          <a:effectRef idx="1">
            <a:schemeClr val="accent2"/>
          </a:effectRef>
          <a:fontRef idx="minor">
            <a:schemeClr val="tx1"/>
          </a:fontRef>
        </p:style>
      </p:cxnSp>
      <p:graphicFrame>
        <p:nvGraphicFramePr>
          <p:cNvPr id="21" name="表格 20"/>
          <p:cNvGraphicFramePr>
            <a:graphicFrameLocks noGrp="1"/>
          </p:cNvGraphicFramePr>
          <p:nvPr>
            <p:extLst/>
          </p:nvPr>
        </p:nvGraphicFramePr>
        <p:xfrm>
          <a:off x="3145488" y="3394010"/>
          <a:ext cx="2000274" cy="271869"/>
        </p:xfrm>
        <a:graphic>
          <a:graphicData uri="http://schemas.openxmlformats.org/drawingml/2006/table">
            <a:tbl>
              <a:tblPr/>
              <a:tblGrid>
                <a:gridCol w="501579"/>
                <a:gridCol w="435105"/>
                <a:gridCol w="435105"/>
                <a:gridCol w="628485"/>
              </a:tblGrid>
              <a:tr h="271869">
                <a:tc>
                  <a:txBody>
                    <a:bodyPr/>
                    <a:lstStyle/>
                    <a:p>
                      <a:pPr algn="ctr" fontAlgn="ctr"/>
                      <a:r>
                        <a:rPr lang="en-US" altLang="zh-CN" sz="1400" b="0" i="0" u="none" strike="noStrike" dirty="0">
                          <a:solidFill>
                            <a:srgbClr val="3F3F76"/>
                          </a:solidFill>
                          <a:effectLst/>
                          <a:latin typeface="宋体" panose="02010600030101010101" pitchFamily="2" charset="-122"/>
                          <a:ea typeface="宋体" panose="02010600030101010101" pitchFamily="2" charset="-122"/>
                        </a:rPr>
                        <a:t>0</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C99"/>
                    </a:solidFill>
                  </a:tcPr>
                </a:tc>
                <a:tc>
                  <a:txBody>
                    <a:bodyPr/>
                    <a:lstStyle/>
                    <a:p>
                      <a:pPr algn="ctr" fontAlgn="b"/>
                      <a:r>
                        <a:rPr lang="en-US" altLang="zh-CN" sz="1400" b="0" i="0" u="none" strike="noStrike" dirty="0" smtClean="0">
                          <a:solidFill>
                            <a:srgbClr val="000000"/>
                          </a:solidFill>
                          <a:effectLst/>
                          <a:latin typeface="宋体" panose="02010600030101010101" pitchFamily="2" charset="-122"/>
                          <a:ea typeface="宋体" panose="02010600030101010101" pitchFamily="2" charset="-122"/>
                        </a:rPr>
                        <a:t>x2</a:t>
                      </a:r>
                      <a:endParaRPr lang="en-US" altLang="zh-CN" sz="1400" b="0" i="0" u="none" strike="noStrike" dirty="0">
                        <a:solidFill>
                          <a:srgbClr val="000000"/>
                        </a:solidFill>
                        <a:effectLst/>
                        <a:latin typeface="宋体" panose="02010600030101010101" pitchFamily="2" charset="-122"/>
                        <a:ea typeface="宋体" panose="02010600030101010101" pitchFamily="2" charset="-122"/>
                      </a:endParaRPr>
                    </a:p>
                  </a:txBody>
                  <a:tcPr marL="6389" marR="6389" marT="63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400" b="0" i="0" u="none" strike="noStrike" dirty="0" smtClean="0">
                          <a:solidFill>
                            <a:srgbClr val="000000"/>
                          </a:solidFill>
                          <a:effectLst/>
                          <a:latin typeface="宋体" panose="02010600030101010101" pitchFamily="2" charset="-122"/>
                          <a:ea typeface="宋体" panose="02010600030101010101" pitchFamily="2" charset="-122"/>
                        </a:rPr>
                        <a:t>1-x2</a:t>
                      </a:r>
                      <a:endParaRPr lang="en-US" altLang="zh-CN" sz="1400" b="0" i="0" u="none" strike="noStrike" dirty="0">
                        <a:solidFill>
                          <a:srgbClr val="000000"/>
                        </a:solidFill>
                        <a:effectLst/>
                        <a:latin typeface="宋体" panose="02010600030101010101" pitchFamily="2" charset="-122"/>
                        <a:ea typeface="宋体" panose="02010600030101010101" pitchFamily="2" charset="-122"/>
                      </a:endParaRPr>
                    </a:p>
                  </a:txBody>
                  <a:tcPr marL="6389" marR="6389" marT="63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400" b="0" i="0" u="none" strike="noStrike" dirty="0" smtClean="0">
                          <a:solidFill>
                            <a:srgbClr val="000000"/>
                          </a:solidFill>
                          <a:effectLst/>
                          <a:latin typeface="宋体" panose="02010600030101010101" pitchFamily="2" charset="-122"/>
                          <a:ea typeface="宋体" panose="02010600030101010101" pitchFamily="2" charset="-122"/>
                        </a:rPr>
                        <a:t>y2</a:t>
                      </a:r>
                      <a:endParaRPr lang="en-US" altLang="zh-CN" sz="1400" b="0" i="0" u="none" strike="noStrike" dirty="0">
                        <a:solidFill>
                          <a:srgbClr val="000000"/>
                        </a:solidFill>
                        <a:effectLst/>
                        <a:latin typeface="宋体" panose="02010600030101010101" pitchFamily="2" charset="-122"/>
                        <a:ea typeface="宋体" panose="02010600030101010101" pitchFamily="2" charset="-122"/>
                      </a:endParaRPr>
                    </a:p>
                  </a:txBody>
                  <a:tcPr marL="6389" marR="6389" marT="63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graphicFrame>
        <p:nvGraphicFramePr>
          <p:cNvPr id="22" name="表格 21"/>
          <p:cNvGraphicFramePr>
            <a:graphicFrameLocks noGrp="1"/>
          </p:cNvGraphicFramePr>
          <p:nvPr>
            <p:extLst/>
          </p:nvPr>
        </p:nvGraphicFramePr>
        <p:xfrm>
          <a:off x="3095575" y="4295063"/>
          <a:ext cx="2079105" cy="288032"/>
        </p:xfrm>
        <a:graphic>
          <a:graphicData uri="http://schemas.openxmlformats.org/drawingml/2006/table">
            <a:tbl>
              <a:tblPr/>
              <a:tblGrid>
                <a:gridCol w="521347"/>
                <a:gridCol w="452252"/>
                <a:gridCol w="531745"/>
                <a:gridCol w="573761"/>
              </a:tblGrid>
              <a:tr h="288032">
                <a:tc>
                  <a:txBody>
                    <a:bodyPr/>
                    <a:lstStyle/>
                    <a:p>
                      <a:pPr algn="ctr" fontAlgn="ctr"/>
                      <a:r>
                        <a:rPr lang="en-US" altLang="zh-CN" sz="1400" b="0" i="0" u="none" strike="noStrike" dirty="0" smtClean="0">
                          <a:solidFill>
                            <a:srgbClr val="000000"/>
                          </a:solidFill>
                          <a:effectLst/>
                          <a:latin typeface="宋体" panose="02010600030101010101" pitchFamily="2" charset="-122"/>
                          <a:ea typeface="宋体" panose="02010600030101010101" pitchFamily="2" charset="-122"/>
                        </a:rPr>
                        <a:t>x3</a:t>
                      </a:r>
                      <a:endParaRPr lang="en-US" altLang="zh-CN" sz="1400" b="0" i="0" u="none" strike="noStrike" dirty="0">
                        <a:solidFill>
                          <a:srgbClr val="000000"/>
                        </a:solidFill>
                        <a:effectLst/>
                        <a:latin typeface="宋体" panose="02010600030101010101" pitchFamily="2" charset="-122"/>
                        <a:ea typeface="宋体" panose="02010600030101010101" pitchFamily="2" charset="-122"/>
                      </a:endParaRP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400" b="0" i="0" u="none" strike="noStrike" dirty="0">
                          <a:solidFill>
                            <a:srgbClr val="3F3F76"/>
                          </a:solidFill>
                          <a:effectLst/>
                          <a:latin typeface="宋体" panose="02010600030101010101" pitchFamily="2" charset="-122"/>
                          <a:ea typeface="宋体" panose="02010600030101010101" pitchFamily="2" charset="-122"/>
                        </a:rPr>
                        <a:t>0</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C99"/>
                    </a:solidFill>
                  </a:tcPr>
                </a:tc>
                <a:tc>
                  <a:txBody>
                    <a:bodyPr/>
                    <a:lstStyle/>
                    <a:p>
                      <a:pPr algn="ctr" fontAlgn="ctr"/>
                      <a:r>
                        <a:rPr lang="en-US" altLang="zh-CN" sz="1400" b="0" i="0" u="none" strike="noStrike" dirty="0" smtClean="0">
                          <a:solidFill>
                            <a:srgbClr val="000000"/>
                          </a:solidFill>
                          <a:effectLst/>
                          <a:latin typeface="宋体" panose="02010600030101010101" pitchFamily="2" charset="-122"/>
                          <a:ea typeface="宋体" panose="02010600030101010101" pitchFamily="2" charset="-122"/>
                        </a:rPr>
                        <a:t>1-x3</a:t>
                      </a:r>
                      <a:endParaRPr lang="en-US" altLang="zh-CN" sz="1400" b="0" i="0" u="none" strike="noStrike" dirty="0">
                        <a:solidFill>
                          <a:srgbClr val="000000"/>
                        </a:solidFill>
                        <a:effectLst/>
                        <a:latin typeface="宋体" panose="02010600030101010101" pitchFamily="2" charset="-122"/>
                        <a:ea typeface="宋体" panose="02010600030101010101" pitchFamily="2" charset="-122"/>
                      </a:endParaRP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400" b="0" i="0" u="none" strike="noStrike" dirty="0" smtClean="0">
                          <a:solidFill>
                            <a:srgbClr val="000000"/>
                          </a:solidFill>
                          <a:effectLst/>
                          <a:latin typeface="宋体" panose="02010600030101010101" pitchFamily="2" charset="-122"/>
                          <a:ea typeface="宋体" panose="02010600030101010101" pitchFamily="2" charset="-122"/>
                        </a:rPr>
                        <a:t>y3</a:t>
                      </a:r>
                      <a:endParaRPr lang="en-US" altLang="zh-CN" sz="1400" b="0" i="0" u="none" strike="noStrike" dirty="0">
                        <a:solidFill>
                          <a:srgbClr val="000000"/>
                        </a:solidFill>
                        <a:effectLst/>
                        <a:latin typeface="宋体" panose="02010600030101010101" pitchFamily="2" charset="-122"/>
                        <a:ea typeface="宋体" panose="02010600030101010101" pitchFamily="2" charset="-122"/>
                      </a:endParaRP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cxnSp>
        <p:nvCxnSpPr>
          <p:cNvPr id="48" name="直接连接符 47"/>
          <p:cNvCxnSpPr>
            <a:endCxn id="22" idx="1"/>
          </p:cNvCxnSpPr>
          <p:nvPr/>
        </p:nvCxnSpPr>
        <p:spPr>
          <a:xfrm>
            <a:off x="2819469" y="4429476"/>
            <a:ext cx="276106" cy="9603"/>
          </a:xfrm>
          <a:prstGeom prst="line">
            <a:avLst/>
          </a:prstGeom>
          <a:ln>
            <a:tailEnd type="triangle"/>
          </a:ln>
        </p:spPr>
        <p:style>
          <a:lnRef idx="2">
            <a:schemeClr val="accent6"/>
          </a:lnRef>
          <a:fillRef idx="0">
            <a:schemeClr val="accent6"/>
          </a:fillRef>
          <a:effectRef idx="1">
            <a:schemeClr val="accent6"/>
          </a:effectRef>
          <a:fontRef idx="minor">
            <a:schemeClr val="tx1"/>
          </a:fontRef>
        </p:style>
      </p:cxnSp>
      <p:sp>
        <p:nvSpPr>
          <p:cNvPr id="27" name="加号 26"/>
          <p:cNvSpPr/>
          <p:nvPr/>
        </p:nvSpPr>
        <p:spPr>
          <a:xfrm>
            <a:off x="3912186" y="2891410"/>
            <a:ext cx="432048" cy="355099"/>
          </a:xfrm>
          <a:prstGeom prst="mathPlus">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加号 61"/>
          <p:cNvSpPr/>
          <p:nvPr/>
        </p:nvSpPr>
        <p:spPr>
          <a:xfrm>
            <a:off x="3912186" y="3903638"/>
            <a:ext cx="432048" cy="355099"/>
          </a:xfrm>
          <a:prstGeom prst="mathPlus">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2964340" y="2241609"/>
            <a:ext cx="2277157" cy="2699559"/>
          </a:xfrm>
          <a:prstGeom prst="rect">
            <a:avLst/>
          </a:prstGeom>
          <a:noFill/>
          <a:ln>
            <a:solidFill>
              <a:schemeClr val="accent6">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文本框 28"/>
          <p:cNvSpPr txBox="1"/>
          <p:nvPr/>
        </p:nvSpPr>
        <p:spPr>
          <a:xfrm>
            <a:off x="2964340" y="1898868"/>
            <a:ext cx="2226575" cy="276999"/>
          </a:xfrm>
          <a:prstGeom prst="rect">
            <a:avLst/>
          </a:prstGeom>
          <a:noFill/>
          <a:ln w="28575">
            <a:solidFill>
              <a:schemeClr val="accent4">
                <a:lumMod val="75000"/>
              </a:schemeClr>
            </a:solidFill>
          </a:ln>
        </p:spPr>
        <p:txBody>
          <a:bodyPr wrap="square" rtlCol="0">
            <a:spAutoFit/>
          </a:bodyPr>
          <a:lstStyle/>
          <a:p>
            <a:r>
              <a:rPr lang="zh-CN" altLang="en-US" sz="1200" b="1" dirty="0"/>
              <a:t>寻</a:t>
            </a:r>
            <a:r>
              <a:rPr lang="zh-CN" altLang="en-US" sz="1200" b="1" dirty="0" smtClean="0"/>
              <a:t>找二元和三元系的对应关系</a:t>
            </a:r>
            <a:endParaRPr lang="zh-CN" altLang="en-US" sz="1200" b="1" dirty="0"/>
          </a:p>
        </p:txBody>
      </p:sp>
      <p:sp>
        <p:nvSpPr>
          <p:cNvPr id="68" name="左大括号 67"/>
          <p:cNvSpPr/>
          <p:nvPr/>
        </p:nvSpPr>
        <p:spPr>
          <a:xfrm>
            <a:off x="633477" y="5427607"/>
            <a:ext cx="165952" cy="1220567"/>
          </a:xfrm>
          <a:prstGeom prst="leftBrace">
            <a:avLst/>
          </a:prstGeom>
          <a:ln>
            <a:solidFill>
              <a:schemeClr val="accent4">
                <a:lumMod val="75000"/>
              </a:schemeClr>
            </a:solidFill>
            <a:tailEnd type="none"/>
          </a:ln>
        </p:spPr>
        <p:style>
          <a:lnRef idx="2">
            <a:schemeClr val="accent6"/>
          </a:lnRef>
          <a:fillRef idx="0">
            <a:schemeClr val="accent6"/>
          </a:fillRef>
          <a:effectRef idx="1">
            <a:schemeClr val="accent6"/>
          </a:effectRef>
          <a:fontRef idx="minor">
            <a:schemeClr val="tx1"/>
          </a:fontRef>
        </p:style>
        <p:txBody>
          <a:bodyPr rtlCol="0" anchor="ctr"/>
          <a:lstStyle/>
          <a:p>
            <a:pPr algn="ctr"/>
            <a:endParaRPr lang="zh-CN" altLang="en-US">
              <a:solidFill>
                <a:schemeClr val="accent4">
                  <a:lumMod val="60000"/>
                  <a:lumOff val="40000"/>
                </a:schemeClr>
              </a:solidFill>
            </a:endParaRPr>
          </a:p>
        </p:txBody>
      </p:sp>
      <p:sp>
        <p:nvSpPr>
          <p:cNvPr id="69" name="文本框 68"/>
          <p:cNvSpPr txBox="1"/>
          <p:nvPr/>
        </p:nvSpPr>
        <p:spPr>
          <a:xfrm>
            <a:off x="8082" y="5745546"/>
            <a:ext cx="804800" cy="523220"/>
          </a:xfrm>
          <a:prstGeom prst="rect">
            <a:avLst/>
          </a:prstGeom>
          <a:noFill/>
        </p:spPr>
        <p:txBody>
          <a:bodyPr wrap="square" rtlCol="0">
            <a:spAutoFit/>
          </a:bodyPr>
          <a:lstStyle/>
          <a:p>
            <a:r>
              <a:rPr lang="en-US" altLang="zh-CN" sz="1400" b="1" dirty="0" smtClean="0">
                <a:solidFill>
                  <a:schemeClr val="accent4">
                    <a:lumMod val="75000"/>
                  </a:schemeClr>
                </a:solidFill>
              </a:rPr>
              <a:t>NiAlCo</a:t>
            </a:r>
          </a:p>
          <a:p>
            <a:r>
              <a:rPr lang="zh-CN" altLang="en-US" sz="1400" b="1" dirty="0">
                <a:solidFill>
                  <a:schemeClr val="accent4">
                    <a:lumMod val="75000"/>
                  </a:schemeClr>
                </a:solidFill>
              </a:rPr>
              <a:t>三</a:t>
            </a:r>
            <a:r>
              <a:rPr lang="zh-CN" altLang="en-US" sz="1400" b="1" dirty="0" smtClean="0">
                <a:solidFill>
                  <a:schemeClr val="accent4">
                    <a:lumMod val="75000"/>
                  </a:schemeClr>
                </a:solidFill>
              </a:rPr>
              <a:t>元系</a:t>
            </a:r>
            <a:endParaRPr lang="zh-CN" altLang="en-US" sz="1400" b="1" dirty="0">
              <a:solidFill>
                <a:schemeClr val="accent4">
                  <a:lumMod val="75000"/>
                </a:schemeClr>
              </a:solidFill>
            </a:endParaRPr>
          </a:p>
        </p:txBody>
      </p:sp>
      <p:graphicFrame>
        <p:nvGraphicFramePr>
          <p:cNvPr id="36" name="表格 35"/>
          <p:cNvGraphicFramePr>
            <a:graphicFrameLocks noGrp="1"/>
          </p:cNvGraphicFramePr>
          <p:nvPr>
            <p:extLst/>
          </p:nvPr>
        </p:nvGraphicFramePr>
        <p:xfrm>
          <a:off x="3119913" y="5626712"/>
          <a:ext cx="2172165" cy="326429"/>
        </p:xfrm>
        <a:graphic>
          <a:graphicData uri="http://schemas.openxmlformats.org/drawingml/2006/table">
            <a:tbl>
              <a:tblPr/>
              <a:tblGrid>
                <a:gridCol w="544682"/>
                <a:gridCol w="472495"/>
                <a:gridCol w="472495"/>
                <a:gridCol w="682493"/>
              </a:tblGrid>
              <a:tr h="255095">
                <a:tc>
                  <a:txBody>
                    <a:bodyPr/>
                    <a:lstStyle/>
                    <a:p>
                      <a:pPr algn="ctr" fontAlgn="ctr"/>
                      <a:r>
                        <a:rPr lang="en-US" altLang="zh-CN" sz="1050" b="0" i="0" u="none" strike="noStrike" dirty="0" smtClean="0">
                          <a:solidFill>
                            <a:srgbClr val="006100"/>
                          </a:solidFill>
                          <a:effectLst/>
                          <a:latin typeface="宋体" panose="02010600030101010101" pitchFamily="2" charset="-122"/>
                          <a:ea typeface="宋体" panose="02010600030101010101" pitchFamily="2" charset="-122"/>
                        </a:rPr>
                        <a:t>x4</a:t>
                      </a:r>
                      <a:endParaRPr lang="en-US" altLang="zh-CN" sz="1050" b="0" i="0" u="none" strike="noStrike" dirty="0">
                        <a:solidFill>
                          <a:srgbClr val="006100"/>
                        </a:solidFill>
                        <a:effectLst/>
                        <a:latin typeface="宋体" panose="02010600030101010101" pitchFamily="2" charset="-122"/>
                        <a:ea typeface="宋体" panose="02010600030101010101" pitchFamily="2" charset="-122"/>
                      </a:endParaRP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ctr" fontAlgn="ctr"/>
                      <a:r>
                        <a:rPr lang="en-US" altLang="zh-CN" sz="1050" b="0" i="0" u="none" strike="noStrike" dirty="0" smtClean="0">
                          <a:solidFill>
                            <a:srgbClr val="006100"/>
                          </a:solidFill>
                          <a:effectLst/>
                          <a:latin typeface="宋体" panose="02010600030101010101" pitchFamily="2" charset="-122"/>
                          <a:ea typeface="宋体" panose="02010600030101010101" pitchFamily="2" charset="-122"/>
                        </a:rPr>
                        <a:t>x5</a:t>
                      </a:r>
                      <a:endParaRPr lang="en-US" altLang="zh-CN" sz="1050" b="0" i="0" u="none" strike="noStrike" dirty="0">
                        <a:solidFill>
                          <a:srgbClr val="006100"/>
                        </a:solidFill>
                        <a:effectLst/>
                        <a:latin typeface="宋体" panose="02010600030101010101" pitchFamily="2" charset="-122"/>
                        <a:ea typeface="宋体" panose="02010600030101010101" pitchFamily="2" charset="-122"/>
                      </a:endParaRP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ctr" fontAlgn="ctr"/>
                      <a:r>
                        <a:rPr lang="en-US" altLang="zh-CN" sz="1050" b="0" i="0" u="none" strike="noStrike" dirty="0" smtClean="0">
                          <a:solidFill>
                            <a:srgbClr val="006100"/>
                          </a:solidFill>
                          <a:effectLst/>
                          <a:latin typeface="宋体" panose="02010600030101010101" pitchFamily="2" charset="-122"/>
                          <a:ea typeface="宋体" panose="02010600030101010101" pitchFamily="2" charset="-122"/>
                        </a:rPr>
                        <a:t>1-x4-x5</a:t>
                      </a:r>
                      <a:endParaRPr lang="en-US" altLang="zh-CN" sz="1050" b="0" i="0" u="none" strike="noStrike" dirty="0">
                        <a:solidFill>
                          <a:srgbClr val="006100"/>
                        </a:solidFill>
                        <a:effectLst/>
                        <a:latin typeface="宋体" panose="02010600030101010101" pitchFamily="2" charset="-122"/>
                        <a:ea typeface="宋体" panose="02010600030101010101" pitchFamily="2" charset="-122"/>
                      </a:endParaRP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ctr" fontAlgn="ctr"/>
                      <a:r>
                        <a:rPr lang="en-US" altLang="zh-CN" sz="1050" b="0" i="0" u="none" strike="noStrike" dirty="0" smtClean="0">
                          <a:solidFill>
                            <a:srgbClr val="006100"/>
                          </a:solidFill>
                          <a:effectLst/>
                          <a:latin typeface="宋体" panose="02010600030101010101" pitchFamily="2" charset="-122"/>
                          <a:ea typeface="宋体" panose="02010600030101010101" pitchFamily="2" charset="-122"/>
                        </a:rPr>
                        <a:t>y4</a:t>
                      </a:r>
                      <a:endParaRPr lang="en-US" altLang="zh-CN" sz="1050" b="0" i="0" u="none" strike="noStrike" dirty="0">
                        <a:solidFill>
                          <a:srgbClr val="006100"/>
                        </a:solidFill>
                        <a:effectLst/>
                        <a:latin typeface="宋体" panose="02010600030101010101" pitchFamily="2" charset="-122"/>
                        <a:ea typeface="宋体" panose="02010600030101010101" pitchFamily="2" charset="-122"/>
                      </a:endParaRP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r>
            </a:tbl>
          </a:graphicData>
        </a:graphic>
      </p:graphicFrame>
      <p:cxnSp>
        <p:nvCxnSpPr>
          <p:cNvPr id="70" name="直接连接符 69"/>
          <p:cNvCxnSpPr/>
          <p:nvPr/>
        </p:nvCxnSpPr>
        <p:spPr>
          <a:xfrm>
            <a:off x="2819469" y="5728188"/>
            <a:ext cx="276106" cy="9603"/>
          </a:xfrm>
          <a:prstGeom prst="line">
            <a:avLst/>
          </a:prstGeom>
          <a:ln>
            <a:solidFill>
              <a:srgbClr val="7030A0"/>
            </a:solidFill>
            <a:tailEnd type="triangle"/>
          </a:ln>
        </p:spPr>
        <p:style>
          <a:lnRef idx="2">
            <a:schemeClr val="accent6"/>
          </a:lnRef>
          <a:fillRef idx="0">
            <a:schemeClr val="accent6"/>
          </a:fillRef>
          <a:effectRef idx="1">
            <a:schemeClr val="accent6"/>
          </a:effectRef>
          <a:fontRef idx="minor">
            <a:schemeClr val="tx1"/>
          </a:fontRef>
        </p:style>
      </p:cxnSp>
      <p:sp>
        <p:nvSpPr>
          <p:cNvPr id="37" name="下箭头 36"/>
          <p:cNvSpPr/>
          <p:nvPr/>
        </p:nvSpPr>
        <p:spPr>
          <a:xfrm>
            <a:off x="3931277" y="4993764"/>
            <a:ext cx="348298" cy="546143"/>
          </a:xfrm>
          <a:prstGeom prst="downArrow">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文本框 37"/>
          <p:cNvSpPr txBox="1"/>
          <p:nvPr/>
        </p:nvSpPr>
        <p:spPr>
          <a:xfrm>
            <a:off x="3390041" y="2640645"/>
            <a:ext cx="1605601" cy="276999"/>
          </a:xfrm>
          <a:prstGeom prst="rect">
            <a:avLst/>
          </a:prstGeom>
          <a:noFill/>
        </p:spPr>
        <p:txBody>
          <a:bodyPr wrap="square" rtlCol="0">
            <a:spAutoFit/>
          </a:bodyPr>
          <a:lstStyle/>
          <a:p>
            <a:r>
              <a:rPr lang="zh-CN" altLang="en-US" sz="1200" b="1" dirty="0" smtClean="0"/>
              <a:t>一条</a:t>
            </a:r>
            <a:r>
              <a:rPr lang="en-US" altLang="zh-CN" sz="1200" b="1" dirty="0" smtClean="0"/>
              <a:t>NiCo</a:t>
            </a:r>
            <a:r>
              <a:rPr lang="zh-CN" altLang="en-US" sz="1200" b="1" dirty="0" smtClean="0"/>
              <a:t>二元系记录</a:t>
            </a:r>
            <a:endParaRPr lang="zh-CN" altLang="en-US" sz="1200" b="1" dirty="0"/>
          </a:p>
        </p:txBody>
      </p:sp>
      <p:sp>
        <p:nvSpPr>
          <p:cNvPr id="71" name="文本框 70"/>
          <p:cNvSpPr txBox="1"/>
          <p:nvPr/>
        </p:nvSpPr>
        <p:spPr>
          <a:xfrm>
            <a:off x="3390040" y="3665879"/>
            <a:ext cx="1605601" cy="276999"/>
          </a:xfrm>
          <a:prstGeom prst="rect">
            <a:avLst/>
          </a:prstGeom>
          <a:noFill/>
        </p:spPr>
        <p:txBody>
          <a:bodyPr wrap="square" rtlCol="0">
            <a:spAutoFit/>
          </a:bodyPr>
          <a:lstStyle/>
          <a:p>
            <a:r>
              <a:rPr lang="zh-CN" altLang="en-US" sz="1200" b="1" dirty="0" smtClean="0"/>
              <a:t>一条</a:t>
            </a:r>
            <a:r>
              <a:rPr lang="en-US" altLang="zh-CN" sz="1200" b="1" dirty="0" smtClean="0"/>
              <a:t>CoAl</a:t>
            </a:r>
            <a:r>
              <a:rPr lang="zh-CN" altLang="en-US" sz="1200" b="1" dirty="0" smtClean="0"/>
              <a:t>二元系记录</a:t>
            </a:r>
            <a:endParaRPr lang="zh-CN" altLang="en-US" sz="1200" b="1" dirty="0"/>
          </a:p>
        </p:txBody>
      </p:sp>
      <p:sp>
        <p:nvSpPr>
          <p:cNvPr id="72" name="文本框 71"/>
          <p:cNvSpPr txBox="1"/>
          <p:nvPr/>
        </p:nvSpPr>
        <p:spPr>
          <a:xfrm>
            <a:off x="3390040" y="4610922"/>
            <a:ext cx="1605601" cy="276999"/>
          </a:xfrm>
          <a:prstGeom prst="rect">
            <a:avLst/>
          </a:prstGeom>
          <a:noFill/>
        </p:spPr>
        <p:txBody>
          <a:bodyPr wrap="square" rtlCol="0">
            <a:spAutoFit/>
          </a:bodyPr>
          <a:lstStyle/>
          <a:p>
            <a:r>
              <a:rPr lang="zh-CN" altLang="en-US" sz="1200" b="1" dirty="0" smtClean="0"/>
              <a:t>一条</a:t>
            </a:r>
            <a:r>
              <a:rPr lang="en-US" altLang="zh-CN" sz="1200" b="1" dirty="0" smtClean="0"/>
              <a:t>NiAl</a:t>
            </a:r>
            <a:r>
              <a:rPr lang="zh-CN" altLang="en-US" sz="1200" b="1" dirty="0" smtClean="0"/>
              <a:t>二元系记录</a:t>
            </a:r>
            <a:endParaRPr lang="zh-CN" altLang="en-US" sz="1200" b="1" dirty="0"/>
          </a:p>
        </p:txBody>
      </p:sp>
      <p:sp>
        <p:nvSpPr>
          <p:cNvPr id="73" name="文本框 72"/>
          <p:cNvSpPr txBox="1"/>
          <p:nvPr/>
        </p:nvSpPr>
        <p:spPr>
          <a:xfrm>
            <a:off x="3374276" y="6007156"/>
            <a:ext cx="1771486" cy="276999"/>
          </a:xfrm>
          <a:prstGeom prst="rect">
            <a:avLst/>
          </a:prstGeom>
          <a:noFill/>
        </p:spPr>
        <p:txBody>
          <a:bodyPr wrap="square" rtlCol="0">
            <a:spAutoFit/>
          </a:bodyPr>
          <a:lstStyle/>
          <a:p>
            <a:r>
              <a:rPr lang="zh-CN" altLang="en-US" sz="1200" b="1" dirty="0" smtClean="0"/>
              <a:t>一条</a:t>
            </a:r>
            <a:r>
              <a:rPr lang="en-US" altLang="zh-CN" sz="1200" b="1" dirty="0" smtClean="0"/>
              <a:t>NiAlCo</a:t>
            </a:r>
            <a:r>
              <a:rPr lang="zh-CN" altLang="en-US" sz="1200" b="1" dirty="0"/>
              <a:t>三</a:t>
            </a:r>
            <a:r>
              <a:rPr lang="zh-CN" altLang="en-US" sz="1200" b="1" dirty="0" smtClean="0"/>
              <a:t>元系记录</a:t>
            </a:r>
            <a:endParaRPr lang="zh-CN" altLang="en-US" sz="1200" b="1" dirty="0"/>
          </a:p>
        </p:txBody>
      </p:sp>
      <p:sp>
        <p:nvSpPr>
          <p:cNvPr id="74" name="矩形 73"/>
          <p:cNvSpPr/>
          <p:nvPr/>
        </p:nvSpPr>
        <p:spPr>
          <a:xfrm>
            <a:off x="2884397" y="1833126"/>
            <a:ext cx="2437490" cy="4908252"/>
          </a:xfrm>
          <a:prstGeom prst="rect">
            <a:avLst/>
          </a:prstGeom>
          <a:no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8" name="图片 87"/>
          <p:cNvPicPr>
            <a:picLocks noChangeAspect="1"/>
          </p:cNvPicPr>
          <p:nvPr/>
        </p:nvPicPr>
        <p:blipFill>
          <a:blip r:embed="rId4"/>
          <a:stretch>
            <a:fillRect/>
          </a:stretch>
        </p:blipFill>
        <p:spPr>
          <a:xfrm>
            <a:off x="5355416" y="1725840"/>
            <a:ext cx="3020301" cy="5015537"/>
          </a:xfrm>
          <a:prstGeom prst="rect">
            <a:avLst/>
          </a:prstGeom>
          <a:ln>
            <a:noFill/>
          </a:ln>
          <a:effectLst>
            <a:outerShdw blurRad="190500" algn="tl" rotWithShape="0">
              <a:srgbClr val="000000">
                <a:alpha val="70000"/>
              </a:srgbClr>
            </a:outerShdw>
          </a:effectLst>
        </p:spPr>
      </p:pic>
      <p:cxnSp>
        <p:nvCxnSpPr>
          <p:cNvPr id="10" name="直接箭头连接符 9"/>
          <p:cNvCxnSpPr>
            <a:stCxn id="29" idx="3"/>
          </p:cNvCxnSpPr>
          <p:nvPr/>
        </p:nvCxnSpPr>
        <p:spPr>
          <a:xfrm flipV="1">
            <a:off x="5190915" y="2037367"/>
            <a:ext cx="461205" cy="1"/>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grpSp>
        <p:nvGrpSpPr>
          <p:cNvPr id="6" name="组合 5"/>
          <p:cNvGrpSpPr/>
          <p:nvPr/>
        </p:nvGrpSpPr>
        <p:grpSpPr>
          <a:xfrm>
            <a:off x="3759670" y="2531975"/>
            <a:ext cx="5396296" cy="3985323"/>
            <a:chOff x="3759670" y="2531975"/>
            <a:chExt cx="5396296" cy="3985323"/>
          </a:xfrm>
        </p:grpSpPr>
        <p:sp>
          <p:nvSpPr>
            <p:cNvPr id="19" name="线形标注 3(无边框) 18"/>
            <p:cNvSpPr/>
            <p:nvPr/>
          </p:nvSpPr>
          <p:spPr>
            <a:xfrm flipV="1">
              <a:off x="7846844" y="2531975"/>
              <a:ext cx="1309122" cy="861532"/>
            </a:xfrm>
            <a:prstGeom prst="callout3">
              <a:avLst/>
            </a:prstGeom>
            <a:no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p:cNvPicPr>
              <a:picLocks noChangeAspect="1"/>
            </p:cNvPicPr>
            <p:nvPr/>
          </p:nvPicPr>
          <p:blipFill>
            <a:blip r:embed="rId5"/>
            <a:stretch>
              <a:fillRect/>
            </a:stretch>
          </p:blipFill>
          <p:spPr>
            <a:xfrm>
              <a:off x="3759670" y="3249073"/>
              <a:ext cx="4044016" cy="3268225"/>
            </a:xfrm>
            <a:prstGeom prst="rect">
              <a:avLst/>
            </a:prstGeom>
          </p:spPr>
        </p:pic>
      </p:grpSp>
      <p:graphicFrame>
        <p:nvGraphicFramePr>
          <p:cNvPr id="14" name="表格 13"/>
          <p:cNvGraphicFramePr>
            <a:graphicFrameLocks noGrp="1"/>
          </p:cNvGraphicFramePr>
          <p:nvPr>
            <p:extLst>
              <p:ext uri="{D42A27DB-BD31-4B8C-83A1-F6EECF244321}">
                <p14:modId xmlns:p14="http://schemas.microsoft.com/office/powerpoint/2010/main" val="3779744517"/>
              </p:ext>
            </p:extLst>
          </p:nvPr>
        </p:nvGraphicFramePr>
        <p:xfrm>
          <a:off x="45383" y="2001022"/>
          <a:ext cx="9027556" cy="3751608"/>
        </p:xfrm>
        <a:graphic>
          <a:graphicData uri="http://schemas.openxmlformats.org/drawingml/2006/table">
            <a:tbl>
              <a:tblPr>
                <a:tableStyleId>{21E4AEA4-8DFA-4A89-87EB-49C32662AFE0}</a:tableStyleId>
              </a:tblPr>
              <a:tblGrid>
                <a:gridCol w="629624"/>
                <a:gridCol w="498164"/>
                <a:gridCol w="498164"/>
                <a:gridCol w="498164"/>
                <a:gridCol w="610072"/>
                <a:gridCol w="518277"/>
                <a:gridCol w="370199"/>
                <a:gridCol w="518277"/>
                <a:gridCol w="592317"/>
                <a:gridCol w="518277"/>
                <a:gridCol w="444238"/>
                <a:gridCol w="740396"/>
                <a:gridCol w="740396"/>
                <a:gridCol w="444238"/>
                <a:gridCol w="444238"/>
                <a:gridCol w="444238"/>
                <a:gridCol w="518277"/>
              </a:tblGrid>
              <a:tr h="311062">
                <a:tc>
                  <a:txBody>
                    <a:bodyPr/>
                    <a:lstStyle/>
                    <a:p>
                      <a:pPr algn="ctr" fontAlgn="ctr"/>
                      <a:r>
                        <a:rPr lang="en-US" sz="1000" u="none" strike="noStrike" dirty="0">
                          <a:effectLst/>
                        </a:rPr>
                        <a:t>NiCo_index</a:t>
                      </a:r>
                      <a:endParaRPr lang="en-US" sz="1000" b="0" i="0" u="none" strike="noStrike" dirty="0">
                        <a:solidFill>
                          <a:srgbClr val="000000"/>
                        </a:solidFill>
                        <a:effectLst/>
                        <a:latin typeface="Arial" panose="020B0604020202020204" pitchFamily="34" charset="0"/>
                        <a:ea typeface="宋体" panose="02010600030101010101" pitchFamily="2" charset="-122"/>
                      </a:endParaRPr>
                    </a:p>
                  </a:txBody>
                  <a:tcPr marL="6119" marR="6119" marT="6119" marB="0" anchor="ctr"/>
                </a:tc>
                <a:tc>
                  <a:txBody>
                    <a:bodyPr/>
                    <a:lstStyle/>
                    <a:p>
                      <a:pPr algn="ctr" fontAlgn="ctr"/>
                      <a:r>
                        <a:rPr lang="en-US" sz="1000" u="none" strike="noStrike">
                          <a:effectLst/>
                        </a:rPr>
                        <a:t>Ni</a:t>
                      </a:r>
                      <a:endParaRPr lang="en-US" sz="1000" b="0" i="0" u="none" strike="noStrike">
                        <a:solidFill>
                          <a:srgbClr val="000000"/>
                        </a:solidFill>
                        <a:effectLst/>
                        <a:latin typeface="Arial" panose="020B0604020202020204" pitchFamily="34" charset="0"/>
                        <a:ea typeface="宋体" panose="02010600030101010101" pitchFamily="2" charset="-122"/>
                      </a:endParaRPr>
                    </a:p>
                  </a:txBody>
                  <a:tcPr marL="6119" marR="6119" marT="6119" marB="0" anchor="ctr"/>
                </a:tc>
                <a:tc>
                  <a:txBody>
                    <a:bodyPr/>
                    <a:lstStyle/>
                    <a:p>
                      <a:pPr algn="ctr" fontAlgn="ctr"/>
                      <a:r>
                        <a:rPr lang="en-US" sz="1000" u="none" strike="noStrike">
                          <a:effectLst/>
                        </a:rPr>
                        <a:t>Co</a:t>
                      </a:r>
                      <a:endParaRPr lang="en-US" sz="1000" b="0" i="0" u="none" strike="noStrike">
                        <a:solidFill>
                          <a:srgbClr val="000000"/>
                        </a:solidFill>
                        <a:effectLst/>
                        <a:latin typeface="Arial" panose="020B0604020202020204" pitchFamily="34" charset="0"/>
                        <a:ea typeface="宋体" panose="02010600030101010101" pitchFamily="2" charset="-122"/>
                      </a:endParaRPr>
                    </a:p>
                  </a:txBody>
                  <a:tcPr marL="6119" marR="6119" marT="6119" marB="0" anchor="ctr"/>
                </a:tc>
                <a:tc>
                  <a:txBody>
                    <a:bodyPr/>
                    <a:lstStyle/>
                    <a:p>
                      <a:pPr algn="ctr" fontAlgn="ctr"/>
                      <a:r>
                        <a:rPr lang="en-US" sz="1000" u="none" strike="noStrike">
                          <a:effectLst/>
                        </a:rPr>
                        <a:t>J/mol</a:t>
                      </a:r>
                      <a:endParaRPr lang="en-US" sz="1000" b="0" i="0" u="none" strike="noStrike">
                        <a:solidFill>
                          <a:srgbClr val="000000"/>
                        </a:solidFill>
                        <a:effectLst/>
                        <a:latin typeface="Arial" panose="020B0604020202020204" pitchFamily="34" charset="0"/>
                        <a:ea typeface="宋体" panose="02010600030101010101" pitchFamily="2" charset="-122"/>
                      </a:endParaRPr>
                    </a:p>
                  </a:txBody>
                  <a:tcPr marL="6119" marR="6119" marT="6119" marB="0" anchor="ctr"/>
                </a:tc>
                <a:tc>
                  <a:txBody>
                    <a:bodyPr/>
                    <a:lstStyle/>
                    <a:p>
                      <a:pPr algn="ctr" fontAlgn="ctr"/>
                      <a:r>
                        <a:rPr lang="en-US" sz="1000" u="none" strike="noStrike" dirty="0">
                          <a:effectLst/>
                        </a:rPr>
                        <a:t>CoAl_index</a:t>
                      </a:r>
                      <a:endParaRPr lang="en-US" sz="1000" b="0" i="0" u="none" strike="noStrike" dirty="0">
                        <a:solidFill>
                          <a:srgbClr val="000000"/>
                        </a:solidFill>
                        <a:effectLst/>
                        <a:latin typeface="Arial" panose="020B0604020202020204" pitchFamily="34" charset="0"/>
                        <a:ea typeface="宋体" panose="02010600030101010101" pitchFamily="2" charset="-122"/>
                      </a:endParaRPr>
                    </a:p>
                  </a:txBody>
                  <a:tcPr marL="6119" marR="6119" marT="6119" marB="0" anchor="ctr"/>
                </a:tc>
                <a:tc>
                  <a:txBody>
                    <a:bodyPr/>
                    <a:lstStyle/>
                    <a:p>
                      <a:pPr algn="ctr" fontAlgn="ctr"/>
                      <a:r>
                        <a:rPr lang="en-US" sz="1000" u="none" strike="noStrike">
                          <a:effectLst/>
                        </a:rPr>
                        <a:t>Co</a:t>
                      </a:r>
                      <a:endParaRPr lang="en-US" sz="1000" b="0" i="0" u="none" strike="noStrike">
                        <a:solidFill>
                          <a:srgbClr val="000000"/>
                        </a:solidFill>
                        <a:effectLst/>
                        <a:latin typeface="Arial" panose="020B0604020202020204" pitchFamily="34" charset="0"/>
                        <a:ea typeface="宋体" panose="02010600030101010101" pitchFamily="2" charset="-122"/>
                      </a:endParaRPr>
                    </a:p>
                  </a:txBody>
                  <a:tcPr marL="6119" marR="6119" marT="6119" marB="0" anchor="ctr"/>
                </a:tc>
                <a:tc>
                  <a:txBody>
                    <a:bodyPr/>
                    <a:lstStyle/>
                    <a:p>
                      <a:pPr algn="ctr" fontAlgn="ctr"/>
                      <a:r>
                        <a:rPr lang="en-US" sz="1000" u="none" strike="noStrike">
                          <a:effectLst/>
                        </a:rPr>
                        <a:t>Al</a:t>
                      </a:r>
                      <a:endParaRPr lang="en-US" sz="1000" b="0" i="0" u="none" strike="noStrike">
                        <a:solidFill>
                          <a:srgbClr val="000000"/>
                        </a:solidFill>
                        <a:effectLst/>
                        <a:latin typeface="Arial" panose="020B0604020202020204" pitchFamily="34" charset="0"/>
                        <a:ea typeface="宋体" panose="02010600030101010101" pitchFamily="2" charset="-122"/>
                      </a:endParaRPr>
                    </a:p>
                  </a:txBody>
                  <a:tcPr marL="6119" marR="6119" marT="6119" marB="0" anchor="ctr"/>
                </a:tc>
                <a:tc>
                  <a:txBody>
                    <a:bodyPr/>
                    <a:lstStyle/>
                    <a:p>
                      <a:pPr algn="ctr" fontAlgn="ctr"/>
                      <a:r>
                        <a:rPr lang="en-US" sz="1000" u="none" strike="noStrike">
                          <a:effectLst/>
                        </a:rPr>
                        <a:t>J/mol</a:t>
                      </a:r>
                      <a:endParaRPr lang="en-US" sz="1000" b="0" i="0" u="none" strike="noStrike">
                        <a:solidFill>
                          <a:srgbClr val="000000"/>
                        </a:solidFill>
                        <a:effectLst/>
                        <a:latin typeface="Arial" panose="020B0604020202020204" pitchFamily="34" charset="0"/>
                        <a:ea typeface="宋体" panose="02010600030101010101" pitchFamily="2" charset="-122"/>
                      </a:endParaRPr>
                    </a:p>
                  </a:txBody>
                  <a:tcPr marL="6119" marR="6119" marT="6119" marB="0" anchor="ctr"/>
                </a:tc>
                <a:tc>
                  <a:txBody>
                    <a:bodyPr/>
                    <a:lstStyle/>
                    <a:p>
                      <a:pPr algn="ctr" fontAlgn="ctr"/>
                      <a:r>
                        <a:rPr lang="en-US" sz="1000" u="none" strike="noStrike" dirty="0">
                          <a:effectLst/>
                        </a:rPr>
                        <a:t>NiAl_index</a:t>
                      </a:r>
                      <a:endParaRPr lang="en-US" sz="1000" b="0" i="0" u="none" strike="noStrike" dirty="0">
                        <a:solidFill>
                          <a:srgbClr val="000000"/>
                        </a:solidFill>
                        <a:effectLst/>
                        <a:latin typeface="Arial" panose="020B0604020202020204" pitchFamily="34" charset="0"/>
                        <a:ea typeface="宋体" panose="02010600030101010101" pitchFamily="2" charset="-122"/>
                      </a:endParaRPr>
                    </a:p>
                  </a:txBody>
                  <a:tcPr marL="6119" marR="6119" marT="6119" marB="0" anchor="ctr"/>
                </a:tc>
                <a:tc>
                  <a:txBody>
                    <a:bodyPr/>
                    <a:lstStyle/>
                    <a:p>
                      <a:pPr algn="ctr" fontAlgn="ctr"/>
                      <a:r>
                        <a:rPr lang="en-US" sz="1000" u="none" strike="noStrike">
                          <a:effectLst/>
                        </a:rPr>
                        <a:t>Ni</a:t>
                      </a:r>
                      <a:endParaRPr lang="en-US" sz="1000" b="0" i="0" u="none" strike="noStrike">
                        <a:solidFill>
                          <a:srgbClr val="000000"/>
                        </a:solidFill>
                        <a:effectLst/>
                        <a:latin typeface="Arial" panose="020B0604020202020204" pitchFamily="34" charset="0"/>
                        <a:ea typeface="宋体" panose="02010600030101010101" pitchFamily="2" charset="-122"/>
                      </a:endParaRPr>
                    </a:p>
                  </a:txBody>
                  <a:tcPr marL="6119" marR="6119" marT="6119" marB="0" anchor="ctr"/>
                </a:tc>
                <a:tc>
                  <a:txBody>
                    <a:bodyPr/>
                    <a:lstStyle/>
                    <a:p>
                      <a:pPr algn="ctr" fontAlgn="ctr"/>
                      <a:r>
                        <a:rPr lang="en-US" sz="1000" u="none" strike="noStrike">
                          <a:effectLst/>
                        </a:rPr>
                        <a:t>Al</a:t>
                      </a:r>
                      <a:endParaRPr lang="en-US" sz="1000" b="0" i="0" u="none" strike="noStrike">
                        <a:solidFill>
                          <a:srgbClr val="000000"/>
                        </a:solidFill>
                        <a:effectLst/>
                        <a:latin typeface="Arial" panose="020B0604020202020204" pitchFamily="34" charset="0"/>
                        <a:ea typeface="宋体" panose="02010600030101010101" pitchFamily="2" charset="-122"/>
                      </a:endParaRPr>
                    </a:p>
                  </a:txBody>
                  <a:tcPr marL="6119" marR="6119" marT="6119" marB="0" anchor="ctr"/>
                </a:tc>
                <a:tc>
                  <a:txBody>
                    <a:bodyPr/>
                    <a:lstStyle/>
                    <a:p>
                      <a:pPr algn="ctr" fontAlgn="ctr"/>
                      <a:r>
                        <a:rPr lang="en-US" sz="1000" u="none" strike="noStrike" dirty="0">
                          <a:effectLst/>
                        </a:rPr>
                        <a:t>J/mol</a:t>
                      </a:r>
                      <a:endParaRPr lang="en-US" sz="1000" b="0" i="0" u="none" strike="noStrike" dirty="0">
                        <a:solidFill>
                          <a:srgbClr val="000000"/>
                        </a:solidFill>
                        <a:effectLst/>
                        <a:latin typeface="Arial" panose="020B0604020202020204" pitchFamily="34" charset="0"/>
                        <a:ea typeface="宋体" panose="02010600030101010101" pitchFamily="2" charset="-122"/>
                      </a:endParaRPr>
                    </a:p>
                  </a:txBody>
                  <a:tcPr marL="6119" marR="6119" marT="6119" marB="0" anchor="ctr"/>
                </a:tc>
                <a:tc>
                  <a:txBody>
                    <a:bodyPr/>
                    <a:lstStyle/>
                    <a:p>
                      <a:pPr algn="ctr" fontAlgn="ctr"/>
                      <a:r>
                        <a:rPr lang="en-US" sz="1000" u="none" strike="noStrike">
                          <a:effectLst/>
                        </a:rPr>
                        <a:t>NiCoAl_index</a:t>
                      </a:r>
                      <a:endParaRPr lang="en-US" sz="1000" b="0" i="0" u="none" strike="noStrike">
                        <a:solidFill>
                          <a:srgbClr val="000000"/>
                        </a:solidFill>
                        <a:effectLst/>
                        <a:latin typeface="Arial" panose="020B0604020202020204" pitchFamily="34" charset="0"/>
                        <a:ea typeface="宋体" panose="02010600030101010101" pitchFamily="2" charset="-122"/>
                      </a:endParaRPr>
                    </a:p>
                  </a:txBody>
                  <a:tcPr marL="6119" marR="6119" marT="6119" marB="0" anchor="ctr"/>
                </a:tc>
                <a:tc>
                  <a:txBody>
                    <a:bodyPr/>
                    <a:lstStyle/>
                    <a:p>
                      <a:pPr algn="ctr" fontAlgn="ctr"/>
                      <a:r>
                        <a:rPr lang="en-US" sz="1000" u="none" strike="noStrike" dirty="0">
                          <a:effectLst/>
                        </a:rPr>
                        <a:t>Ni</a:t>
                      </a:r>
                      <a:endParaRPr lang="en-US" sz="1000" b="0" i="0" u="none" strike="noStrike" dirty="0">
                        <a:solidFill>
                          <a:srgbClr val="000000"/>
                        </a:solidFill>
                        <a:effectLst/>
                        <a:latin typeface="Arial" panose="020B0604020202020204" pitchFamily="34" charset="0"/>
                        <a:ea typeface="宋体" panose="02010600030101010101" pitchFamily="2" charset="-122"/>
                      </a:endParaRPr>
                    </a:p>
                  </a:txBody>
                  <a:tcPr marL="6119" marR="6119" marT="6119" marB="0" anchor="ctr"/>
                </a:tc>
                <a:tc>
                  <a:txBody>
                    <a:bodyPr/>
                    <a:lstStyle/>
                    <a:p>
                      <a:pPr algn="ctr" fontAlgn="ctr"/>
                      <a:r>
                        <a:rPr lang="en-US" sz="1000" u="none" strike="noStrike" dirty="0">
                          <a:effectLst/>
                        </a:rPr>
                        <a:t>Al</a:t>
                      </a:r>
                      <a:endParaRPr lang="en-US" sz="1000" b="0" i="0" u="none" strike="noStrike" dirty="0">
                        <a:solidFill>
                          <a:srgbClr val="000000"/>
                        </a:solidFill>
                        <a:effectLst/>
                        <a:latin typeface="Arial" panose="020B0604020202020204" pitchFamily="34" charset="0"/>
                        <a:ea typeface="宋体" panose="02010600030101010101" pitchFamily="2" charset="-122"/>
                      </a:endParaRPr>
                    </a:p>
                  </a:txBody>
                  <a:tcPr marL="6119" marR="6119" marT="6119" marB="0" anchor="ctr"/>
                </a:tc>
                <a:tc>
                  <a:txBody>
                    <a:bodyPr/>
                    <a:lstStyle/>
                    <a:p>
                      <a:pPr algn="ctr" fontAlgn="ctr"/>
                      <a:r>
                        <a:rPr lang="en-US" sz="1000" u="none" strike="noStrike" dirty="0">
                          <a:effectLst/>
                        </a:rPr>
                        <a:t>Co</a:t>
                      </a:r>
                      <a:endParaRPr lang="en-US" sz="1000" b="0" i="0" u="none" strike="noStrike" dirty="0">
                        <a:solidFill>
                          <a:srgbClr val="000000"/>
                        </a:solidFill>
                        <a:effectLst/>
                        <a:latin typeface="Arial" panose="020B0604020202020204" pitchFamily="34" charset="0"/>
                        <a:ea typeface="宋体" panose="02010600030101010101" pitchFamily="2" charset="-122"/>
                      </a:endParaRPr>
                    </a:p>
                  </a:txBody>
                  <a:tcPr marL="6119" marR="6119" marT="6119" marB="0" anchor="ctr"/>
                </a:tc>
                <a:tc>
                  <a:txBody>
                    <a:bodyPr/>
                    <a:lstStyle/>
                    <a:p>
                      <a:pPr algn="ctr" fontAlgn="ctr"/>
                      <a:r>
                        <a:rPr lang="en-US" sz="1000" u="none" strike="noStrike" dirty="0">
                          <a:effectLst/>
                        </a:rPr>
                        <a:t>J/mol</a:t>
                      </a:r>
                      <a:endParaRPr lang="en-US" sz="1000" b="0" i="0" u="none" strike="noStrike" dirty="0">
                        <a:solidFill>
                          <a:srgbClr val="000000"/>
                        </a:solidFill>
                        <a:effectLst/>
                        <a:latin typeface="Arial" panose="020B0604020202020204" pitchFamily="34" charset="0"/>
                        <a:ea typeface="宋体" panose="02010600030101010101" pitchFamily="2" charset="-122"/>
                      </a:endParaRPr>
                    </a:p>
                  </a:txBody>
                  <a:tcPr marL="6119" marR="6119" marT="6119" marB="0" anchor="ctr"/>
                </a:tc>
              </a:tr>
              <a:tr h="313420">
                <a:tc>
                  <a:txBody>
                    <a:bodyPr/>
                    <a:lstStyle/>
                    <a:p>
                      <a:pPr algn="ctr" fontAlgn="ctr"/>
                      <a:r>
                        <a:rPr lang="en-US" altLang="zh-CN" sz="1000" u="none" strike="noStrike">
                          <a:effectLst/>
                        </a:rPr>
                        <a:t>7</a:t>
                      </a:r>
                      <a:endParaRPr lang="en-US" altLang="zh-CN" sz="1000" b="1" i="0" u="none" strike="noStrike">
                        <a:solidFill>
                          <a:srgbClr val="FF00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ctr" fontAlgn="ctr"/>
                      <a:r>
                        <a:rPr lang="en-US" altLang="zh-CN" sz="1000" u="none" strike="noStrike">
                          <a:effectLst/>
                        </a:rPr>
                        <a:t>0.1</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ctr" fontAlgn="ctr"/>
                      <a:r>
                        <a:rPr lang="en-US" altLang="zh-CN" sz="1000" u="none" strike="noStrike">
                          <a:effectLst/>
                        </a:rPr>
                        <a:t>0.9</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ctr" fontAlgn="ctr"/>
                      <a:r>
                        <a:rPr lang="en-US" altLang="zh-CN" sz="1000" u="none" strike="noStrike">
                          <a:effectLst/>
                        </a:rPr>
                        <a:t>15.5086</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ctr" fontAlgn="ctr"/>
                      <a:r>
                        <a:rPr lang="en-US" altLang="zh-CN" sz="1000" u="none" strike="noStrike">
                          <a:effectLst/>
                        </a:rPr>
                        <a:t>1</a:t>
                      </a:r>
                      <a:endParaRPr lang="en-US" altLang="zh-CN" sz="1000" b="1" i="0" u="none" strike="noStrike">
                        <a:solidFill>
                          <a:srgbClr val="FF00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r" fontAlgn="b"/>
                      <a:r>
                        <a:rPr lang="en-US" altLang="zh-CN" sz="1000" u="none" strike="noStrike">
                          <a:effectLst/>
                        </a:rPr>
                        <a:t>0.1111</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b"/>
                </a:tc>
                <a:tc>
                  <a:txBody>
                    <a:bodyPr/>
                    <a:lstStyle/>
                    <a:p>
                      <a:pPr algn="r" fontAlgn="b"/>
                      <a:r>
                        <a:rPr lang="en-US" altLang="zh-CN" sz="1000" u="none" strike="noStrike">
                          <a:effectLst/>
                        </a:rPr>
                        <a:t>0.8889</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b"/>
                </a:tc>
                <a:tc>
                  <a:txBody>
                    <a:bodyPr/>
                    <a:lstStyle/>
                    <a:p>
                      <a:pPr algn="r" fontAlgn="b"/>
                      <a:r>
                        <a:rPr lang="en-US" altLang="zh-CN" sz="1000" u="none" strike="noStrike">
                          <a:effectLst/>
                        </a:rPr>
                        <a:t>-9975</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b"/>
                </a:tc>
                <a:tc>
                  <a:txBody>
                    <a:bodyPr/>
                    <a:lstStyle/>
                    <a:p>
                      <a:pPr algn="ctr" fontAlgn="b"/>
                      <a:r>
                        <a:rPr lang="en-US" altLang="zh-CN" sz="1000" u="none" strike="noStrike">
                          <a:effectLst/>
                        </a:rPr>
                        <a:t>3</a:t>
                      </a:r>
                      <a:endParaRPr lang="en-US" altLang="zh-CN" sz="1000" b="1" i="0" u="none" strike="noStrike">
                        <a:solidFill>
                          <a:srgbClr val="FF0000"/>
                        </a:solidFill>
                        <a:effectLst/>
                        <a:latin typeface="宋体" panose="02010600030101010101" pitchFamily="2" charset="-122"/>
                        <a:ea typeface="宋体" panose="02010600030101010101" pitchFamily="2" charset="-122"/>
                      </a:endParaRPr>
                    </a:p>
                  </a:txBody>
                  <a:tcPr marL="6119" marR="6119" marT="6119" marB="0" anchor="b"/>
                </a:tc>
                <a:tc>
                  <a:txBody>
                    <a:bodyPr/>
                    <a:lstStyle/>
                    <a:p>
                      <a:pPr algn="r" fontAlgn="ctr"/>
                      <a:r>
                        <a:rPr lang="en-US" altLang="zh-CN" sz="1000" u="none" strike="noStrike">
                          <a:effectLst/>
                        </a:rPr>
                        <a:t>0.3333</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ctr" fontAlgn="ctr"/>
                      <a:r>
                        <a:rPr lang="en-US" altLang="zh-CN" sz="1000" u="none" strike="noStrike">
                          <a:effectLst/>
                        </a:rPr>
                        <a:t>0.6667</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r" fontAlgn="ctr"/>
                      <a:r>
                        <a:rPr lang="en-US" altLang="zh-CN" sz="1000" u="none" strike="noStrike">
                          <a:effectLst/>
                        </a:rPr>
                        <a:t>-32794.000 </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ctr" fontAlgn="ctr"/>
                      <a:r>
                        <a:rPr lang="en-US" altLang="zh-CN" sz="1000" u="none" strike="noStrike" dirty="0">
                          <a:effectLst/>
                        </a:rPr>
                        <a:t>0</a:t>
                      </a:r>
                      <a:endParaRPr lang="en-US" altLang="zh-CN" sz="1000" b="1" i="0" u="none" strike="noStrike" dirty="0">
                        <a:solidFill>
                          <a:srgbClr val="FF00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r" fontAlgn="ctr"/>
                      <a:r>
                        <a:rPr lang="en-US" altLang="zh-CN" sz="1000" u="none" strike="noStrike" dirty="0">
                          <a:effectLst/>
                        </a:rPr>
                        <a:t>0.1</a:t>
                      </a:r>
                      <a:endParaRPr lang="en-US" altLang="zh-CN" sz="1000" b="0" i="0" u="none" strike="noStrike" dirty="0">
                        <a:solidFill>
                          <a:srgbClr val="0061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r" fontAlgn="ctr"/>
                      <a:r>
                        <a:rPr lang="en-US" altLang="zh-CN" sz="1000" u="none" strike="noStrike">
                          <a:effectLst/>
                        </a:rPr>
                        <a:t>0.1</a:t>
                      </a:r>
                      <a:endParaRPr lang="en-US" altLang="zh-CN" sz="1000" b="0" i="0" u="none" strike="noStrike">
                        <a:solidFill>
                          <a:srgbClr val="0061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r" fontAlgn="ctr"/>
                      <a:r>
                        <a:rPr lang="en-US" altLang="zh-CN" sz="1000" u="none" strike="noStrike" dirty="0">
                          <a:effectLst/>
                        </a:rPr>
                        <a:t>0.8</a:t>
                      </a:r>
                      <a:endParaRPr lang="en-US" altLang="zh-CN" sz="1000" b="0" i="0" u="none" strike="noStrike" dirty="0">
                        <a:solidFill>
                          <a:srgbClr val="0061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r" fontAlgn="ctr"/>
                      <a:r>
                        <a:rPr lang="en-US" altLang="zh-CN" sz="1000" u="none" strike="noStrike">
                          <a:effectLst/>
                        </a:rPr>
                        <a:t>-16926.8</a:t>
                      </a:r>
                      <a:endParaRPr lang="en-US" altLang="zh-CN" sz="1000" b="0" i="0" u="none" strike="noStrike">
                        <a:solidFill>
                          <a:srgbClr val="006100"/>
                        </a:solidFill>
                        <a:effectLst/>
                        <a:latin typeface="宋体" panose="02010600030101010101" pitchFamily="2" charset="-122"/>
                        <a:ea typeface="宋体" panose="02010600030101010101" pitchFamily="2" charset="-122"/>
                      </a:endParaRPr>
                    </a:p>
                  </a:txBody>
                  <a:tcPr marL="6119" marR="6119" marT="6119" marB="0" anchor="ctr"/>
                </a:tc>
              </a:tr>
              <a:tr h="311062">
                <a:tc>
                  <a:txBody>
                    <a:bodyPr/>
                    <a:lstStyle/>
                    <a:p>
                      <a:pPr algn="ctr" fontAlgn="ctr"/>
                      <a:r>
                        <a:rPr lang="en-US" altLang="zh-CN" sz="1000" u="none" strike="noStrike" dirty="0">
                          <a:effectLst/>
                        </a:rPr>
                        <a:t>3</a:t>
                      </a:r>
                      <a:endParaRPr lang="en-US" altLang="zh-CN" sz="1000" b="1" i="0" u="none" strike="noStrike" dirty="0">
                        <a:solidFill>
                          <a:srgbClr val="FF00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r" fontAlgn="ctr"/>
                      <a:r>
                        <a:rPr lang="en-US" altLang="zh-CN" sz="1000" u="none" strike="noStrike">
                          <a:effectLst/>
                        </a:rPr>
                        <a:t>0.4286</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r" fontAlgn="ctr"/>
                      <a:r>
                        <a:rPr lang="en-US" altLang="zh-CN" sz="1000" u="none" strike="noStrike">
                          <a:effectLst/>
                        </a:rPr>
                        <a:t>0.5714</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ctr" fontAlgn="ctr"/>
                      <a:r>
                        <a:rPr lang="en-US" altLang="zh-CN" sz="1000" u="none" strike="noStrike">
                          <a:effectLst/>
                        </a:rPr>
                        <a:t>-558.2</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ctr" fontAlgn="b"/>
                      <a:r>
                        <a:rPr lang="en-US" altLang="zh-CN" sz="1000" u="none" strike="noStrike">
                          <a:effectLst/>
                        </a:rPr>
                        <a:t>7</a:t>
                      </a:r>
                      <a:endParaRPr lang="en-US" altLang="zh-CN" sz="1000" b="1" i="0" u="none" strike="noStrike">
                        <a:solidFill>
                          <a:srgbClr val="FF0000"/>
                        </a:solidFill>
                        <a:effectLst/>
                        <a:latin typeface="宋体" panose="02010600030101010101" pitchFamily="2" charset="-122"/>
                        <a:ea typeface="宋体" panose="02010600030101010101" pitchFamily="2" charset="-122"/>
                      </a:endParaRPr>
                    </a:p>
                  </a:txBody>
                  <a:tcPr marL="6119" marR="6119" marT="6119" marB="0" anchor="b"/>
                </a:tc>
                <a:tc>
                  <a:txBody>
                    <a:bodyPr/>
                    <a:lstStyle/>
                    <a:p>
                      <a:pPr algn="ctr" fontAlgn="ctr"/>
                      <a:r>
                        <a:rPr lang="en-US" altLang="zh-CN" sz="1000" u="none" strike="noStrike">
                          <a:effectLst/>
                        </a:rPr>
                        <a:t>0.9</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ctr" fontAlgn="ctr"/>
                      <a:r>
                        <a:rPr lang="en-US" altLang="zh-CN" sz="1000" u="none" strike="noStrike">
                          <a:effectLst/>
                        </a:rPr>
                        <a:t>0.1</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ctr" fontAlgn="ctr"/>
                      <a:r>
                        <a:rPr lang="en-US" altLang="zh-CN" sz="1000" u="none" strike="noStrike">
                          <a:effectLst/>
                        </a:rPr>
                        <a:t>-8332.66</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ctr" fontAlgn="b"/>
                      <a:r>
                        <a:rPr lang="en-US" altLang="zh-CN" sz="1000" u="none" strike="noStrike">
                          <a:effectLst/>
                        </a:rPr>
                        <a:t>5</a:t>
                      </a:r>
                      <a:endParaRPr lang="en-US" altLang="zh-CN" sz="1000" b="1" i="0" u="none" strike="noStrike">
                        <a:solidFill>
                          <a:srgbClr val="FF0000"/>
                        </a:solidFill>
                        <a:effectLst/>
                        <a:latin typeface="宋体" panose="02010600030101010101" pitchFamily="2" charset="-122"/>
                        <a:ea typeface="宋体" panose="02010600030101010101" pitchFamily="2" charset="-122"/>
                      </a:endParaRPr>
                    </a:p>
                  </a:txBody>
                  <a:tcPr marL="6119" marR="6119" marT="6119" marB="0" anchor="b"/>
                </a:tc>
                <a:tc>
                  <a:txBody>
                    <a:bodyPr/>
                    <a:lstStyle/>
                    <a:p>
                      <a:pPr algn="r" fontAlgn="b"/>
                      <a:r>
                        <a:rPr lang="en-US" altLang="zh-CN" sz="1000" u="none" strike="noStrike">
                          <a:effectLst/>
                        </a:rPr>
                        <a:t>0.6667</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b"/>
                </a:tc>
                <a:tc>
                  <a:txBody>
                    <a:bodyPr/>
                    <a:lstStyle/>
                    <a:p>
                      <a:pPr algn="ctr" fontAlgn="ctr"/>
                      <a:r>
                        <a:rPr lang="en-US" altLang="zh-CN" sz="1000" u="none" strike="noStrike">
                          <a:effectLst/>
                        </a:rPr>
                        <a:t>0.3333</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ctr" fontAlgn="b"/>
                      <a:r>
                        <a:rPr lang="en-US" altLang="zh-CN" sz="1000" u="none" strike="noStrike">
                          <a:effectLst/>
                        </a:rPr>
                        <a:t>-38120</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b"/>
                </a:tc>
                <a:tc>
                  <a:txBody>
                    <a:bodyPr/>
                    <a:lstStyle/>
                    <a:p>
                      <a:pPr algn="ctr" fontAlgn="ctr"/>
                      <a:r>
                        <a:rPr lang="en-US" altLang="zh-CN" sz="1000" u="none" strike="noStrike">
                          <a:effectLst/>
                        </a:rPr>
                        <a:t>1</a:t>
                      </a:r>
                      <a:endParaRPr lang="en-US" altLang="zh-CN" sz="1000" b="1" i="0" u="none" strike="noStrike">
                        <a:solidFill>
                          <a:srgbClr val="FF00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r" fontAlgn="ctr"/>
                      <a:r>
                        <a:rPr lang="en-US" altLang="zh-CN" sz="1000" u="none" strike="noStrike">
                          <a:effectLst/>
                        </a:rPr>
                        <a:t>0.1</a:t>
                      </a:r>
                      <a:endParaRPr lang="en-US" altLang="zh-CN" sz="1000" b="0" i="0" u="none" strike="noStrike">
                        <a:solidFill>
                          <a:srgbClr val="0061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r" fontAlgn="ctr"/>
                      <a:r>
                        <a:rPr lang="en-US" altLang="zh-CN" sz="1000" u="none" strike="noStrike">
                          <a:effectLst/>
                        </a:rPr>
                        <a:t>0.8</a:t>
                      </a:r>
                      <a:endParaRPr lang="en-US" altLang="zh-CN" sz="1000" b="0" i="0" u="none" strike="noStrike">
                        <a:solidFill>
                          <a:srgbClr val="0061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r" fontAlgn="ctr"/>
                      <a:r>
                        <a:rPr lang="en-US" altLang="zh-CN" sz="1000" u="none" strike="noStrike">
                          <a:effectLst/>
                        </a:rPr>
                        <a:t>0.1</a:t>
                      </a:r>
                      <a:endParaRPr lang="en-US" altLang="zh-CN" sz="1000" b="0" i="0" u="none" strike="noStrike">
                        <a:solidFill>
                          <a:srgbClr val="0061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r" fontAlgn="ctr"/>
                      <a:r>
                        <a:rPr lang="en-US" altLang="zh-CN" sz="1000" u="none" strike="noStrike">
                          <a:effectLst/>
                        </a:rPr>
                        <a:t>-9024.56</a:t>
                      </a:r>
                      <a:endParaRPr lang="en-US" altLang="zh-CN" sz="1000" b="0" i="0" u="none" strike="noStrike">
                        <a:solidFill>
                          <a:srgbClr val="006100"/>
                        </a:solidFill>
                        <a:effectLst/>
                        <a:latin typeface="宋体" panose="02010600030101010101" pitchFamily="2" charset="-122"/>
                        <a:ea typeface="宋体" panose="02010600030101010101" pitchFamily="2" charset="-122"/>
                      </a:endParaRPr>
                    </a:p>
                  </a:txBody>
                  <a:tcPr marL="6119" marR="6119" marT="6119" marB="0" anchor="ctr"/>
                </a:tc>
              </a:tr>
              <a:tr h="313420">
                <a:tc>
                  <a:txBody>
                    <a:bodyPr/>
                    <a:lstStyle/>
                    <a:p>
                      <a:pPr algn="ctr" fontAlgn="b"/>
                      <a:r>
                        <a:rPr lang="en-US" altLang="zh-CN" sz="1000" u="none" strike="noStrike">
                          <a:effectLst/>
                        </a:rPr>
                        <a:t>7</a:t>
                      </a:r>
                      <a:endParaRPr lang="en-US" altLang="zh-CN" sz="1000" b="1" i="0" u="none" strike="noStrike">
                        <a:solidFill>
                          <a:srgbClr val="FF0000"/>
                        </a:solidFill>
                        <a:effectLst/>
                        <a:latin typeface="宋体" panose="02010600030101010101" pitchFamily="2" charset="-122"/>
                        <a:ea typeface="宋体" panose="02010600030101010101" pitchFamily="2" charset="-122"/>
                      </a:endParaRPr>
                    </a:p>
                  </a:txBody>
                  <a:tcPr marL="6119" marR="6119" marT="6119" marB="0" anchor="b"/>
                </a:tc>
                <a:tc>
                  <a:txBody>
                    <a:bodyPr/>
                    <a:lstStyle/>
                    <a:p>
                      <a:pPr algn="ctr" fontAlgn="ctr"/>
                      <a:r>
                        <a:rPr lang="en-US" altLang="zh-CN" sz="1000" u="none" strike="noStrike">
                          <a:effectLst/>
                        </a:rPr>
                        <a:t>0.1</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ctr" fontAlgn="ctr"/>
                      <a:r>
                        <a:rPr lang="en-US" altLang="zh-CN" sz="1000" u="none" strike="noStrike">
                          <a:effectLst/>
                        </a:rPr>
                        <a:t>0.9</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ctr" fontAlgn="ctr"/>
                      <a:r>
                        <a:rPr lang="en-US" altLang="zh-CN" sz="1000" u="none" strike="noStrike">
                          <a:effectLst/>
                        </a:rPr>
                        <a:t>15.5086</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ctr" fontAlgn="b"/>
                      <a:r>
                        <a:rPr lang="en-US" altLang="zh-CN" sz="1000" u="none" strike="noStrike">
                          <a:effectLst/>
                        </a:rPr>
                        <a:t>5</a:t>
                      </a:r>
                      <a:endParaRPr lang="en-US" altLang="zh-CN" sz="1000" b="1" i="0" u="none" strike="noStrike">
                        <a:solidFill>
                          <a:srgbClr val="FF0000"/>
                        </a:solidFill>
                        <a:effectLst/>
                        <a:latin typeface="宋体" panose="02010600030101010101" pitchFamily="2" charset="-122"/>
                        <a:ea typeface="宋体" panose="02010600030101010101" pitchFamily="2" charset="-122"/>
                      </a:endParaRPr>
                    </a:p>
                  </a:txBody>
                  <a:tcPr marL="6119" marR="6119" marT="6119" marB="0" anchor="b"/>
                </a:tc>
                <a:tc>
                  <a:txBody>
                    <a:bodyPr/>
                    <a:lstStyle/>
                    <a:p>
                      <a:pPr algn="r" fontAlgn="b"/>
                      <a:r>
                        <a:rPr lang="en-US" altLang="zh-CN" sz="1000" u="none" strike="noStrike">
                          <a:effectLst/>
                        </a:rPr>
                        <a:t>0.7</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b"/>
                </a:tc>
                <a:tc>
                  <a:txBody>
                    <a:bodyPr/>
                    <a:lstStyle/>
                    <a:p>
                      <a:pPr algn="r" fontAlgn="b"/>
                      <a:r>
                        <a:rPr lang="en-US" altLang="zh-CN" sz="1000" u="none" strike="noStrike">
                          <a:effectLst/>
                        </a:rPr>
                        <a:t>0.3</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b"/>
                </a:tc>
                <a:tc>
                  <a:txBody>
                    <a:bodyPr/>
                    <a:lstStyle/>
                    <a:p>
                      <a:pPr algn="r" fontAlgn="b"/>
                      <a:r>
                        <a:rPr lang="en-US" altLang="zh-CN" sz="1000" u="none" strike="noStrike">
                          <a:effectLst/>
                        </a:rPr>
                        <a:t>-20444.9</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b"/>
                </a:tc>
                <a:tc>
                  <a:txBody>
                    <a:bodyPr/>
                    <a:lstStyle/>
                    <a:p>
                      <a:pPr algn="ctr" fontAlgn="b"/>
                      <a:r>
                        <a:rPr lang="en-US" altLang="zh-CN" sz="1000" u="none" strike="noStrike">
                          <a:effectLst/>
                        </a:rPr>
                        <a:t>7</a:t>
                      </a:r>
                      <a:endParaRPr lang="en-US" altLang="zh-CN" sz="1000" b="1" i="0" u="none" strike="noStrike">
                        <a:solidFill>
                          <a:srgbClr val="FF0000"/>
                        </a:solidFill>
                        <a:effectLst/>
                        <a:latin typeface="宋体" panose="02010600030101010101" pitchFamily="2" charset="-122"/>
                        <a:ea typeface="宋体" panose="02010600030101010101" pitchFamily="2" charset="-122"/>
                      </a:endParaRPr>
                    </a:p>
                  </a:txBody>
                  <a:tcPr marL="6119" marR="6119" marT="6119" marB="0" anchor="b"/>
                </a:tc>
                <a:tc>
                  <a:txBody>
                    <a:bodyPr/>
                    <a:lstStyle/>
                    <a:p>
                      <a:pPr algn="ctr" fontAlgn="ctr"/>
                      <a:r>
                        <a:rPr lang="en-US" altLang="zh-CN" sz="1000" u="none" strike="noStrike">
                          <a:effectLst/>
                        </a:rPr>
                        <a:t>0.9</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r" fontAlgn="b"/>
                      <a:r>
                        <a:rPr lang="en-US" altLang="zh-CN" sz="1000" u="none" strike="noStrike">
                          <a:effectLst/>
                        </a:rPr>
                        <a:t>0.1</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b"/>
                </a:tc>
                <a:tc>
                  <a:txBody>
                    <a:bodyPr/>
                    <a:lstStyle/>
                    <a:p>
                      <a:pPr algn="ctr" fontAlgn="ctr"/>
                      <a:r>
                        <a:rPr lang="en-US" altLang="zh-CN" sz="1000" u="none" strike="noStrike" dirty="0">
                          <a:effectLst/>
                        </a:rPr>
                        <a:t>-15965.87484</a:t>
                      </a:r>
                      <a:endParaRPr lang="en-US" altLang="zh-CN" sz="1000" b="0" i="0" u="none" strike="noStrike" dirty="0">
                        <a:solidFill>
                          <a:srgbClr val="0000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ctr" fontAlgn="b"/>
                      <a:r>
                        <a:rPr lang="en-US" altLang="zh-CN" sz="1000" u="none" strike="noStrike">
                          <a:effectLst/>
                        </a:rPr>
                        <a:t>2</a:t>
                      </a:r>
                      <a:endParaRPr lang="en-US" altLang="zh-CN" sz="1000" b="1" i="0" u="none" strike="noStrike">
                        <a:solidFill>
                          <a:srgbClr val="FF0000"/>
                        </a:solidFill>
                        <a:effectLst/>
                        <a:latin typeface="宋体" panose="02010600030101010101" pitchFamily="2" charset="-122"/>
                        <a:ea typeface="宋体" panose="02010600030101010101" pitchFamily="2" charset="-122"/>
                      </a:endParaRPr>
                    </a:p>
                  </a:txBody>
                  <a:tcPr marL="6119" marR="6119" marT="6119" marB="0" anchor="b"/>
                </a:tc>
                <a:tc>
                  <a:txBody>
                    <a:bodyPr/>
                    <a:lstStyle/>
                    <a:p>
                      <a:pPr algn="r" fontAlgn="ctr"/>
                      <a:r>
                        <a:rPr lang="en-US" altLang="zh-CN" sz="1000" u="none" strike="noStrike">
                          <a:effectLst/>
                        </a:rPr>
                        <a:t>0.2</a:t>
                      </a:r>
                      <a:endParaRPr lang="en-US" altLang="zh-CN" sz="1000" b="0" i="0" u="none" strike="noStrike">
                        <a:solidFill>
                          <a:srgbClr val="0061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r" fontAlgn="ctr"/>
                      <a:r>
                        <a:rPr lang="en-US" altLang="zh-CN" sz="1000" u="none" strike="noStrike">
                          <a:effectLst/>
                        </a:rPr>
                        <a:t>0.4</a:t>
                      </a:r>
                      <a:endParaRPr lang="en-US" altLang="zh-CN" sz="1000" b="0" i="0" u="none" strike="noStrike">
                        <a:solidFill>
                          <a:srgbClr val="0061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r" fontAlgn="ctr"/>
                      <a:r>
                        <a:rPr lang="en-US" altLang="zh-CN" sz="1000" u="none" strike="noStrike">
                          <a:effectLst/>
                        </a:rPr>
                        <a:t>0.4</a:t>
                      </a:r>
                      <a:endParaRPr lang="en-US" altLang="zh-CN" sz="1000" b="0" i="0" u="none" strike="noStrike">
                        <a:solidFill>
                          <a:srgbClr val="0061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r" fontAlgn="ctr"/>
                      <a:r>
                        <a:rPr lang="en-US" altLang="zh-CN" sz="1000" u="none" strike="noStrike">
                          <a:effectLst/>
                        </a:rPr>
                        <a:t>-28322</a:t>
                      </a:r>
                      <a:endParaRPr lang="en-US" altLang="zh-CN" sz="1000" b="0" i="0" u="none" strike="noStrike">
                        <a:solidFill>
                          <a:srgbClr val="006100"/>
                        </a:solidFill>
                        <a:effectLst/>
                        <a:latin typeface="宋体" panose="02010600030101010101" pitchFamily="2" charset="-122"/>
                        <a:ea typeface="宋体" panose="02010600030101010101" pitchFamily="2" charset="-122"/>
                      </a:endParaRPr>
                    </a:p>
                  </a:txBody>
                  <a:tcPr marL="6119" marR="6119" marT="6119" marB="0" anchor="ctr"/>
                </a:tc>
              </a:tr>
              <a:tr h="313420">
                <a:tc>
                  <a:txBody>
                    <a:bodyPr/>
                    <a:lstStyle/>
                    <a:p>
                      <a:pPr algn="ctr" fontAlgn="b"/>
                      <a:r>
                        <a:rPr lang="en-US" altLang="zh-CN" sz="1000" u="none" strike="noStrike">
                          <a:effectLst/>
                        </a:rPr>
                        <a:t>1</a:t>
                      </a:r>
                      <a:endParaRPr lang="en-US" altLang="zh-CN" sz="1000" b="1" i="0" u="none" strike="noStrike">
                        <a:solidFill>
                          <a:srgbClr val="FF0000"/>
                        </a:solidFill>
                        <a:effectLst/>
                        <a:latin typeface="宋体" panose="02010600030101010101" pitchFamily="2" charset="-122"/>
                        <a:ea typeface="宋体" panose="02010600030101010101" pitchFamily="2" charset="-122"/>
                      </a:endParaRPr>
                    </a:p>
                  </a:txBody>
                  <a:tcPr marL="6119" marR="6119" marT="6119" marB="0" anchor="b"/>
                </a:tc>
                <a:tc>
                  <a:txBody>
                    <a:bodyPr/>
                    <a:lstStyle/>
                    <a:p>
                      <a:pPr algn="ctr" fontAlgn="ctr"/>
                      <a:r>
                        <a:rPr lang="en-US" altLang="zh-CN" sz="1000" u="none" strike="noStrike" dirty="0">
                          <a:effectLst/>
                        </a:rPr>
                        <a:t>0.75</a:t>
                      </a:r>
                      <a:endParaRPr lang="en-US" altLang="zh-CN" sz="1000" b="0" i="0" u="none" strike="noStrike" dirty="0">
                        <a:solidFill>
                          <a:srgbClr val="0000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ctr" fontAlgn="ctr"/>
                      <a:r>
                        <a:rPr lang="en-US" altLang="zh-CN" sz="1000" u="none" strike="noStrike" dirty="0">
                          <a:effectLst/>
                        </a:rPr>
                        <a:t>0.25</a:t>
                      </a:r>
                      <a:endParaRPr lang="en-US" altLang="zh-CN" sz="1000" b="0" i="0" u="none" strike="noStrike" dirty="0">
                        <a:solidFill>
                          <a:srgbClr val="0000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ctr" fontAlgn="ctr"/>
                      <a:r>
                        <a:rPr lang="en-US" altLang="zh-CN" sz="1000" u="none" strike="noStrike">
                          <a:effectLst/>
                        </a:rPr>
                        <a:t>-687.516</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ctr" fontAlgn="b"/>
                      <a:r>
                        <a:rPr lang="en-US" altLang="zh-CN" sz="1000" u="none" strike="noStrike">
                          <a:effectLst/>
                        </a:rPr>
                        <a:t>5</a:t>
                      </a:r>
                      <a:endParaRPr lang="en-US" altLang="zh-CN" sz="1000" b="1" i="0" u="none" strike="noStrike">
                        <a:solidFill>
                          <a:srgbClr val="FF0000"/>
                        </a:solidFill>
                        <a:effectLst/>
                        <a:latin typeface="宋体" panose="02010600030101010101" pitchFamily="2" charset="-122"/>
                        <a:ea typeface="宋体" panose="02010600030101010101" pitchFamily="2" charset="-122"/>
                      </a:endParaRPr>
                    </a:p>
                  </a:txBody>
                  <a:tcPr marL="6119" marR="6119" marT="6119" marB="0" anchor="b"/>
                </a:tc>
                <a:tc>
                  <a:txBody>
                    <a:bodyPr/>
                    <a:lstStyle/>
                    <a:p>
                      <a:pPr algn="r" fontAlgn="b"/>
                      <a:r>
                        <a:rPr lang="en-US" altLang="zh-CN" sz="1000" u="none" strike="noStrike">
                          <a:effectLst/>
                        </a:rPr>
                        <a:t>0.7</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b"/>
                </a:tc>
                <a:tc>
                  <a:txBody>
                    <a:bodyPr/>
                    <a:lstStyle/>
                    <a:p>
                      <a:pPr algn="r" fontAlgn="b"/>
                      <a:r>
                        <a:rPr lang="en-US" altLang="zh-CN" sz="1000" u="none" strike="noStrike">
                          <a:effectLst/>
                        </a:rPr>
                        <a:t>0.3</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b"/>
                </a:tc>
                <a:tc>
                  <a:txBody>
                    <a:bodyPr/>
                    <a:lstStyle/>
                    <a:p>
                      <a:pPr algn="r" fontAlgn="b"/>
                      <a:r>
                        <a:rPr lang="en-US" altLang="zh-CN" sz="1000" u="none" strike="noStrike">
                          <a:effectLst/>
                        </a:rPr>
                        <a:t>-20444.9</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b"/>
                </a:tc>
                <a:tc>
                  <a:txBody>
                    <a:bodyPr/>
                    <a:lstStyle/>
                    <a:p>
                      <a:pPr algn="ctr" fontAlgn="b"/>
                      <a:r>
                        <a:rPr lang="en-US" altLang="zh-CN" sz="1000" u="none" strike="noStrike">
                          <a:effectLst/>
                        </a:rPr>
                        <a:t>4</a:t>
                      </a:r>
                      <a:endParaRPr lang="en-US" altLang="zh-CN" sz="1000" b="1" i="0" u="none" strike="noStrike">
                        <a:solidFill>
                          <a:srgbClr val="FF0000"/>
                        </a:solidFill>
                        <a:effectLst/>
                        <a:latin typeface="宋体" panose="02010600030101010101" pitchFamily="2" charset="-122"/>
                        <a:ea typeface="宋体" panose="02010600030101010101" pitchFamily="2" charset="-122"/>
                      </a:endParaRPr>
                    </a:p>
                  </a:txBody>
                  <a:tcPr marL="6119" marR="6119" marT="6119" marB="0" anchor="b"/>
                </a:tc>
                <a:tc>
                  <a:txBody>
                    <a:bodyPr/>
                    <a:lstStyle/>
                    <a:p>
                      <a:pPr algn="r" fontAlgn="b"/>
                      <a:r>
                        <a:rPr lang="en-US" altLang="zh-CN" sz="1000" u="none" strike="noStrike">
                          <a:effectLst/>
                        </a:rPr>
                        <a:t>0.5</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b"/>
                </a:tc>
                <a:tc>
                  <a:txBody>
                    <a:bodyPr/>
                    <a:lstStyle/>
                    <a:p>
                      <a:pPr algn="r" fontAlgn="b"/>
                      <a:r>
                        <a:rPr lang="en-US" altLang="zh-CN" sz="1000" u="none" strike="noStrike">
                          <a:effectLst/>
                        </a:rPr>
                        <a:t>0.5</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b"/>
                </a:tc>
                <a:tc>
                  <a:txBody>
                    <a:bodyPr/>
                    <a:lstStyle/>
                    <a:p>
                      <a:pPr algn="ctr" fontAlgn="ctr"/>
                      <a:r>
                        <a:rPr lang="en-US" altLang="zh-CN" sz="1000" u="none" strike="noStrike">
                          <a:effectLst/>
                        </a:rPr>
                        <a:t>-40921.15156</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ctr" fontAlgn="b"/>
                      <a:r>
                        <a:rPr lang="en-US" altLang="zh-CN" sz="1000" u="none" strike="noStrike">
                          <a:effectLst/>
                        </a:rPr>
                        <a:t>3</a:t>
                      </a:r>
                      <a:endParaRPr lang="en-US" altLang="zh-CN" sz="1000" b="1" i="0" u="none" strike="noStrike">
                        <a:solidFill>
                          <a:srgbClr val="FF0000"/>
                        </a:solidFill>
                        <a:effectLst/>
                        <a:latin typeface="宋体" panose="02010600030101010101" pitchFamily="2" charset="-122"/>
                        <a:ea typeface="宋体" panose="02010600030101010101" pitchFamily="2" charset="-122"/>
                      </a:endParaRPr>
                    </a:p>
                  </a:txBody>
                  <a:tcPr marL="6119" marR="6119" marT="6119" marB="0" anchor="b"/>
                </a:tc>
                <a:tc>
                  <a:txBody>
                    <a:bodyPr/>
                    <a:lstStyle/>
                    <a:p>
                      <a:pPr algn="r" fontAlgn="ctr"/>
                      <a:r>
                        <a:rPr lang="en-US" altLang="zh-CN" sz="1000" u="none" strike="noStrike">
                          <a:effectLst/>
                        </a:rPr>
                        <a:t>0.3</a:t>
                      </a:r>
                      <a:endParaRPr lang="en-US" altLang="zh-CN" sz="1000" b="0" i="0" u="none" strike="noStrike">
                        <a:solidFill>
                          <a:srgbClr val="0061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r" fontAlgn="ctr"/>
                      <a:r>
                        <a:rPr lang="en-US" altLang="zh-CN" sz="1000" u="none" strike="noStrike">
                          <a:effectLst/>
                        </a:rPr>
                        <a:t>0.3</a:t>
                      </a:r>
                      <a:endParaRPr lang="en-US" altLang="zh-CN" sz="1000" b="0" i="0" u="none" strike="noStrike">
                        <a:solidFill>
                          <a:srgbClr val="0061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r" fontAlgn="ctr"/>
                      <a:r>
                        <a:rPr lang="en-US" altLang="zh-CN" sz="1000" u="none" strike="noStrike">
                          <a:effectLst/>
                        </a:rPr>
                        <a:t>0.4</a:t>
                      </a:r>
                      <a:endParaRPr lang="en-US" altLang="zh-CN" sz="1000" b="0" i="0" u="none" strike="noStrike">
                        <a:solidFill>
                          <a:srgbClr val="0061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r" fontAlgn="ctr"/>
                      <a:r>
                        <a:rPr lang="en-US" altLang="zh-CN" sz="1000" u="none" strike="noStrike">
                          <a:effectLst/>
                        </a:rPr>
                        <a:t>-31040.7</a:t>
                      </a:r>
                      <a:endParaRPr lang="en-US" altLang="zh-CN" sz="1000" b="0" i="0" u="none" strike="noStrike">
                        <a:solidFill>
                          <a:srgbClr val="006100"/>
                        </a:solidFill>
                        <a:effectLst/>
                        <a:latin typeface="宋体" panose="02010600030101010101" pitchFamily="2" charset="-122"/>
                        <a:ea typeface="宋体" panose="02010600030101010101" pitchFamily="2" charset="-122"/>
                      </a:endParaRPr>
                    </a:p>
                  </a:txBody>
                  <a:tcPr marL="6119" marR="6119" marT="6119" marB="0" anchor="ctr"/>
                </a:tc>
              </a:tr>
              <a:tr h="311062">
                <a:tc>
                  <a:txBody>
                    <a:bodyPr/>
                    <a:lstStyle/>
                    <a:p>
                      <a:pPr algn="ctr" fontAlgn="b"/>
                      <a:r>
                        <a:rPr lang="en-US" altLang="zh-CN" sz="1000" u="none" strike="noStrike">
                          <a:effectLst/>
                        </a:rPr>
                        <a:t>0</a:t>
                      </a:r>
                      <a:endParaRPr lang="en-US" altLang="zh-CN" sz="1000" b="1" i="0" u="none" strike="noStrike">
                        <a:solidFill>
                          <a:srgbClr val="FF0000"/>
                        </a:solidFill>
                        <a:effectLst/>
                        <a:latin typeface="宋体" panose="02010600030101010101" pitchFamily="2" charset="-122"/>
                        <a:ea typeface="宋体" panose="02010600030101010101" pitchFamily="2" charset="-122"/>
                      </a:endParaRPr>
                    </a:p>
                  </a:txBody>
                  <a:tcPr marL="6119" marR="6119" marT="6119" marB="0" anchor="b"/>
                </a:tc>
                <a:tc>
                  <a:txBody>
                    <a:bodyPr/>
                    <a:lstStyle/>
                    <a:p>
                      <a:pPr algn="ctr" fontAlgn="ctr"/>
                      <a:r>
                        <a:rPr lang="en-US" altLang="zh-CN" sz="1000" u="none" strike="noStrike">
                          <a:effectLst/>
                        </a:rPr>
                        <a:t>0.9</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ctr" fontAlgn="ctr"/>
                      <a:r>
                        <a:rPr lang="en-US" altLang="zh-CN" sz="1000" u="none" strike="noStrike">
                          <a:effectLst/>
                        </a:rPr>
                        <a:t>0.1</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ctr" fontAlgn="ctr"/>
                      <a:r>
                        <a:rPr lang="en-US" altLang="zh-CN" sz="1000" u="none" strike="noStrike">
                          <a:effectLst/>
                        </a:rPr>
                        <a:t>-420.067</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ctr" fontAlgn="b"/>
                      <a:r>
                        <a:rPr lang="en-US" altLang="zh-CN" sz="1000" u="none" strike="noStrike">
                          <a:effectLst/>
                        </a:rPr>
                        <a:t>5</a:t>
                      </a:r>
                      <a:endParaRPr lang="en-US" altLang="zh-CN" sz="1000" b="1" i="0" u="none" strike="noStrike">
                        <a:solidFill>
                          <a:srgbClr val="FF0000"/>
                        </a:solidFill>
                        <a:effectLst/>
                        <a:latin typeface="宋体" panose="02010600030101010101" pitchFamily="2" charset="-122"/>
                        <a:ea typeface="宋体" panose="02010600030101010101" pitchFamily="2" charset="-122"/>
                      </a:endParaRPr>
                    </a:p>
                  </a:txBody>
                  <a:tcPr marL="6119" marR="6119" marT="6119" marB="0" anchor="b"/>
                </a:tc>
                <a:tc>
                  <a:txBody>
                    <a:bodyPr/>
                    <a:lstStyle/>
                    <a:p>
                      <a:pPr algn="r" fontAlgn="b"/>
                      <a:r>
                        <a:rPr lang="en-US" altLang="zh-CN" sz="1000" u="none" strike="noStrike">
                          <a:effectLst/>
                        </a:rPr>
                        <a:t>0.7</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b"/>
                </a:tc>
                <a:tc>
                  <a:txBody>
                    <a:bodyPr/>
                    <a:lstStyle/>
                    <a:p>
                      <a:pPr algn="r" fontAlgn="b"/>
                      <a:r>
                        <a:rPr lang="en-US" altLang="zh-CN" sz="1000" u="none" strike="noStrike">
                          <a:effectLst/>
                        </a:rPr>
                        <a:t>0.3</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b"/>
                </a:tc>
                <a:tc>
                  <a:txBody>
                    <a:bodyPr/>
                    <a:lstStyle/>
                    <a:p>
                      <a:pPr algn="r" fontAlgn="b"/>
                      <a:r>
                        <a:rPr lang="en-US" altLang="zh-CN" sz="1000" u="none" strike="noStrike">
                          <a:effectLst/>
                        </a:rPr>
                        <a:t>-20444.9</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b"/>
                </a:tc>
                <a:tc>
                  <a:txBody>
                    <a:bodyPr/>
                    <a:lstStyle/>
                    <a:p>
                      <a:pPr algn="ctr" fontAlgn="b"/>
                      <a:r>
                        <a:rPr lang="en-US" altLang="zh-CN" sz="1000" u="none" strike="noStrike">
                          <a:effectLst/>
                        </a:rPr>
                        <a:t>5</a:t>
                      </a:r>
                      <a:endParaRPr lang="en-US" altLang="zh-CN" sz="1000" b="1" i="0" u="none" strike="noStrike">
                        <a:solidFill>
                          <a:srgbClr val="FF0000"/>
                        </a:solidFill>
                        <a:effectLst/>
                        <a:latin typeface="宋体" panose="02010600030101010101" pitchFamily="2" charset="-122"/>
                        <a:ea typeface="宋体" panose="02010600030101010101" pitchFamily="2" charset="-122"/>
                      </a:endParaRPr>
                    </a:p>
                  </a:txBody>
                  <a:tcPr marL="6119" marR="6119" marT="6119" marB="0" anchor="b"/>
                </a:tc>
                <a:tc>
                  <a:txBody>
                    <a:bodyPr/>
                    <a:lstStyle/>
                    <a:p>
                      <a:pPr algn="r" fontAlgn="b"/>
                      <a:r>
                        <a:rPr lang="en-US" altLang="zh-CN" sz="1000" u="none" strike="noStrike">
                          <a:effectLst/>
                        </a:rPr>
                        <a:t>0.6667</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b"/>
                </a:tc>
                <a:tc>
                  <a:txBody>
                    <a:bodyPr/>
                    <a:lstStyle/>
                    <a:p>
                      <a:pPr algn="ctr" fontAlgn="ctr"/>
                      <a:r>
                        <a:rPr lang="en-US" altLang="zh-CN" sz="1000" u="none" strike="noStrike">
                          <a:effectLst/>
                        </a:rPr>
                        <a:t>0.3333</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ctr" fontAlgn="b"/>
                      <a:r>
                        <a:rPr lang="en-US" altLang="zh-CN" sz="1000" u="none" strike="noStrike">
                          <a:effectLst/>
                        </a:rPr>
                        <a:t>-38120</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b"/>
                </a:tc>
                <a:tc>
                  <a:txBody>
                    <a:bodyPr/>
                    <a:lstStyle/>
                    <a:p>
                      <a:pPr algn="ctr" fontAlgn="b"/>
                      <a:r>
                        <a:rPr lang="en-US" altLang="zh-CN" sz="1000" u="none" strike="noStrike">
                          <a:effectLst/>
                        </a:rPr>
                        <a:t>4</a:t>
                      </a:r>
                      <a:endParaRPr lang="en-US" altLang="zh-CN" sz="1000" b="1" i="0" u="none" strike="noStrike">
                        <a:solidFill>
                          <a:srgbClr val="FF0000"/>
                        </a:solidFill>
                        <a:effectLst/>
                        <a:latin typeface="宋体" panose="02010600030101010101" pitchFamily="2" charset="-122"/>
                        <a:ea typeface="宋体" panose="02010600030101010101" pitchFamily="2" charset="-122"/>
                      </a:endParaRPr>
                    </a:p>
                  </a:txBody>
                  <a:tcPr marL="6119" marR="6119" marT="6119" marB="0" anchor="b"/>
                </a:tc>
                <a:tc>
                  <a:txBody>
                    <a:bodyPr/>
                    <a:lstStyle/>
                    <a:p>
                      <a:pPr algn="r" fontAlgn="ctr"/>
                      <a:r>
                        <a:rPr lang="en-US" altLang="zh-CN" sz="1000" u="none" strike="noStrike">
                          <a:effectLst/>
                        </a:rPr>
                        <a:t>0.3</a:t>
                      </a:r>
                      <a:endParaRPr lang="en-US" altLang="zh-CN" sz="1000" b="0" i="0" u="none" strike="noStrike">
                        <a:solidFill>
                          <a:srgbClr val="0061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r" fontAlgn="ctr"/>
                      <a:r>
                        <a:rPr lang="en-US" altLang="zh-CN" sz="1000" u="none" strike="noStrike">
                          <a:effectLst/>
                        </a:rPr>
                        <a:t>0.4</a:t>
                      </a:r>
                      <a:endParaRPr lang="en-US" altLang="zh-CN" sz="1000" b="0" i="0" u="none" strike="noStrike">
                        <a:solidFill>
                          <a:srgbClr val="0061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r" fontAlgn="ctr"/>
                      <a:r>
                        <a:rPr lang="en-US" altLang="zh-CN" sz="1000" u="none" strike="noStrike">
                          <a:effectLst/>
                        </a:rPr>
                        <a:t>0.3</a:t>
                      </a:r>
                      <a:endParaRPr lang="en-US" altLang="zh-CN" sz="1000" b="0" i="0" u="none" strike="noStrike">
                        <a:solidFill>
                          <a:srgbClr val="0061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r" fontAlgn="ctr"/>
                      <a:r>
                        <a:rPr lang="en-US" altLang="zh-CN" sz="1000" u="none" strike="noStrike">
                          <a:effectLst/>
                        </a:rPr>
                        <a:t>-26143.8</a:t>
                      </a:r>
                      <a:endParaRPr lang="en-US" altLang="zh-CN" sz="1000" b="0" i="0" u="none" strike="noStrike">
                        <a:solidFill>
                          <a:srgbClr val="006100"/>
                        </a:solidFill>
                        <a:effectLst/>
                        <a:latin typeface="宋体" panose="02010600030101010101" pitchFamily="2" charset="-122"/>
                        <a:ea typeface="宋体" panose="02010600030101010101" pitchFamily="2" charset="-122"/>
                      </a:endParaRPr>
                    </a:p>
                  </a:txBody>
                  <a:tcPr marL="6119" marR="6119" marT="6119" marB="0" anchor="ctr"/>
                </a:tc>
              </a:tr>
              <a:tr h="313420">
                <a:tc>
                  <a:txBody>
                    <a:bodyPr/>
                    <a:lstStyle/>
                    <a:p>
                      <a:pPr algn="ctr" fontAlgn="b"/>
                      <a:r>
                        <a:rPr lang="en-US" altLang="zh-CN" sz="1000" u="none" strike="noStrike">
                          <a:effectLst/>
                        </a:rPr>
                        <a:t>6</a:t>
                      </a:r>
                      <a:endParaRPr lang="en-US" altLang="zh-CN" sz="1000" b="1" i="0" u="none" strike="noStrike">
                        <a:solidFill>
                          <a:srgbClr val="FF0000"/>
                        </a:solidFill>
                        <a:effectLst/>
                        <a:latin typeface="宋体" panose="02010600030101010101" pitchFamily="2" charset="-122"/>
                        <a:ea typeface="宋体" panose="02010600030101010101" pitchFamily="2" charset="-122"/>
                      </a:endParaRPr>
                    </a:p>
                  </a:txBody>
                  <a:tcPr marL="6119" marR="6119" marT="6119" marB="0" anchor="b"/>
                </a:tc>
                <a:tc>
                  <a:txBody>
                    <a:bodyPr/>
                    <a:lstStyle/>
                    <a:p>
                      <a:pPr algn="r" fontAlgn="ctr"/>
                      <a:r>
                        <a:rPr lang="en-US" altLang="zh-CN" sz="1000" u="none" strike="noStrike">
                          <a:effectLst/>
                        </a:rPr>
                        <a:t>0.1111</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r" fontAlgn="ctr"/>
                      <a:r>
                        <a:rPr lang="en-US" altLang="zh-CN" sz="1000" u="none" strike="noStrike">
                          <a:effectLst/>
                        </a:rPr>
                        <a:t>0.8889</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ctr" fontAlgn="ctr"/>
                      <a:r>
                        <a:rPr lang="en-US" altLang="zh-CN" sz="1000" u="none" strike="noStrike">
                          <a:effectLst/>
                        </a:rPr>
                        <a:t>4.533</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ctr" fontAlgn="b"/>
                      <a:r>
                        <a:rPr lang="en-US" altLang="zh-CN" sz="1000" u="none" strike="noStrike" dirty="0">
                          <a:effectLst/>
                        </a:rPr>
                        <a:t>6</a:t>
                      </a:r>
                      <a:endParaRPr lang="en-US" altLang="zh-CN" sz="1000" b="1" i="0" u="none" strike="noStrike" dirty="0">
                        <a:solidFill>
                          <a:srgbClr val="FF0000"/>
                        </a:solidFill>
                        <a:effectLst/>
                        <a:latin typeface="宋体" panose="02010600030101010101" pitchFamily="2" charset="-122"/>
                        <a:ea typeface="宋体" panose="02010600030101010101" pitchFamily="2" charset="-122"/>
                      </a:endParaRPr>
                    </a:p>
                  </a:txBody>
                  <a:tcPr marL="6119" marR="6119" marT="6119" marB="0" anchor="b"/>
                </a:tc>
                <a:tc>
                  <a:txBody>
                    <a:bodyPr/>
                    <a:lstStyle/>
                    <a:p>
                      <a:pPr algn="ctr" fontAlgn="ctr"/>
                      <a:r>
                        <a:rPr lang="en-US" altLang="zh-CN" sz="1000" u="none" strike="noStrike">
                          <a:effectLst/>
                        </a:rPr>
                        <a:t>0.75</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ctr" fontAlgn="ctr"/>
                      <a:r>
                        <a:rPr lang="en-US" altLang="zh-CN" sz="1000" u="none" strike="noStrike">
                          <a:effectLst/>
                        </a:rPr>
                        <a:t>0.25</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ctr" fontAlgn="ctr"/>
                      <a:r>
                        <a:rPr lang="en-US" altLang="zh-CN" sz="1000" u="none" strike="noStrike">
                          <a:effectLst/>
                        </a:rPr>
                        <a:t>-18113.2</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ctr" fontAlgn="b"/>
                      <a:r>
                        <a:rPr lang="en-US" altLang="zh-CN" sz="1000" u="none" strike="noStrike">
                          <a:effectLst/>
                        </a:rPr>
                        <a:t>7</a:t>
                      </a:r>
                      <a:endParaRPr lang="en-US" altLang="zh-CN" sz="1000" b="1" i="0" u="none" strike="noStrike">
                        <a:solidFill>
                          <a:srgbClr val="FF0000"/>
                        </a:solidFill>
                        <a:effectLst/>
                        <a:latin typeface="宋体" panose="02010600030101010101" pitchFamily="2" charset="-122"/>
                        <a:ea typeface="宋体" panose="02010600030101010101" pitchFamily="2" charset="-122"/>
                      </a:endParaRPr>
                    </a:p>
                  </a:txBody>
                  <a:tcPr marL="6119" marR="6119" marT="6119" marB="0" anchor="b"/>
                </a:tc>
                <a:tc>
                  <a:txBody>
                    <a:bodyPr/>
                    <a:lstStyle/>
                    <a:p>
                      <a:pPr algn="ctr" fontAlgn="ctr"/>
                      <a:r>
                        <a:rPr lang="en-US" altLang="zh-CN" sz="1000" u="none" strike="noStrike">
                          <a:effectLst/>
                        </a:rPr>
                        <a:t>0.9</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ctr" fontAlgn="ctr"/>
                      <a:r>
                        <a:rPr lang="en-US" altLang="zh-CN" sz="1000" u="none" strike="noStrike">
                          <a:effectLst/>
                        </a:rPr>
                        <a:t>0.1</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ctr" fontAlgn="ctr"/>
                      <a:r>
                        <a:rPr lang="en-US" altLang="zh-CN" sz="1000" u="none" strike="noStrike">
                          <a:effectLst/>
                        </a:rPr>
                        <a:t>-15965.87484</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ctr" fontAlgn="b"/>
                      <a:r>
                        <a:rPr lang="en-US" altLang="zh-CN" sz="1000" u="none" strike="noStrike">
                          <a:effectLst/>
                        </a:rPr>
                        <a:t>5</a:t>
                      </a:r>
                      <a:endParaRPr lang="en-US" altLang="zh-CN" sz="1000" b="1" i="0" u="none" strike="noStrike">
                        <a:solidFill>
                          <a:srgbClr val="FF0000"/>
                        </a:solidFill>
                        <a:effectLst/>
                        <a:latin typeface="宋体" panose="02010600030101010101" pitchFamily="2" charset="-122"/>
                        <a:ea typeface="宋体" panose="02010600030101010101" pitchFamily="2" charset="-122"/>
                      </a:endParaRPr>
                    </a:p>
                  </a:txBody>
                  <a:tcPr marL="6119" marR="6119" marT="6119" marB="0" anchor="b"/>
                </a:tc>
                <a:tc>
                  <a:txBody>
                    <a:bodyPr/>
                    <a:lstStyle/>
                    <a:p>
                      <a:pPr algn="r" fontAlgn="ctr"/>
                      <a:r>
                        <a:rPr lang="en-US" altLang="zh-CN" sz="1000" u="none" strike="noStrike">
                          <a:effectLst/>
                        </a:rPr>
                        <a:t>0.4</a:t>
                      </a:r>
                      <a:endParaRPr lang="en-US" altLang="zh-CN" sz="1000" b="0" i="0" u="none" strike="noStrike">
                        <a:solidFill>
                          <a:srgbClr val="0061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r" fontAlgn="ctr"/>
                      <a:r>
                        <a:rPr lang="en-US" altLang="zh-CN" sz="1000" u="none" strike="noStrike">
                          <a:effectLst/>
                        </a:rPr>
                        <a:t>0.2</a:t>
                      </a:r>
                      <a:endParaRPr lang="en-US" altLang="zh-CN" sz="1000" b="0" i="0" u="none" strike="noStrike">
                        <a:solidFill>
                          <a:srgbClr val="0061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r" fontAlgn="ctr"/>
                      <a:r>
                        <a:rPr lang="en-US" altLang="zh-CN" sz="1000" u="none" strike="noStrike">
                          <a:effectLst/>
                        </a:rPr>
                        <a:t>0.4</a:t>
                      </a:r>
                      <a:endParaRPr lang="en-US" altLang="zh-CN" sz="1000" b="0" i="0" u="none" strike="noStrike">
                        <a:solidFill>
                          <a:srgbClr val="0061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r" fontAlgn="ctr"/>
                      <a:r>
                        <a:rPr lang="en-US" altLang="zh-CN" sz="1000" u="none" strike="noStrike">
                          <a:effectLst/>
                        </a:rPr>
                        <a:t>-34129.4</a:t>
                      </a:r>
                      <a:endParaRPr lang="en-US" altLang="zh-CN" sz="1000" b="0" i="0" u="none" strike="noStrike">
                        <a:solidFill>
                          <a:srgbClr val="006100"/>
                        </a:solidFill>
                        <a:effectLst/>
                        <a:latin typeface="宋体" panose="02010600030101010101" pitchFamily="2" charset="-122"/>
                        <a:ea typeface="宋体" panose="02010600030101010101" pitchFamily="2" charset="-122"/>
                      </a:endParaRPr>
                    </a:p>
                  </a:txBody>
                  <a:tcPr marL="6119" marR="6119" marT="6119" marB="0" anchor="ctr"/>
                </a:tc>
              </a:tr>
              <a:tr h="311062">
                <a:tc>
                  <a:txBody>
                    <a:bodyPr/>
                    <a:lstStyle/>
                    <a:p>
                      <a:pPr algn="ctr" fontAlgn="b"/>
                      <a:r>
                        <a:rPr lang="en-US" altLang="zh-CN" sz="1000" u="none" strike="noStrike">
                          <a:effectLst/>
                        </a:rPr>
                        <a:t>0</a:t>
                      </a:r>
                      <a:endParaRPr lang="en-US" altLang="zh-CN" sz="1000" b="1" i="0" u="none" strike="noStrike">
                        <a:solidFill>
                          <a:srgbClr val="FF0000"/>
                        </a:solidFill>
                        <a:effectLst/>
                        <a:latin typeface="宋体" panose="02010600030101010101" pitchFamily="2" charset="-122"/>
                        <a:ea typeface="宋体" panose="02010600030101010101" pitchFamily="2" charset="-122"/>
                      </a:endParaRPr>
                    </a:p>
                  </a:txBody>
                  <a:tcPr marL="6119" marR="6119" marT="6119" marB="0" anchor="b"/>
                </a:tc>
                <a:tc>
                  <a:txBody>
                    <a:bodyPr/>
                    <a:lstStyle/>
                    <a:p>
                      <a:pPr algn="ctr" fontAlgn="ctr"/>
                      <a:r>
                        <a:rPr lang="en-US" altLang="zh-CN" sz="1000" u="none" strike="noStrike">
                          <a:effectLst/>
                        </a:rPr>
                        <a:t>0.9</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ctr" fontAlgn="ctr"/>
                      <a:r>
                        <a:rPr lang="en-US" altLang="zh-CN" sz="1000" u="none" strike="noStrike">
                          <a:effectLst/>
                        </a:rPr>
                        <a:t>0.1</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ctr" fontAlgn="ctr"/>
                      <a:r>
                        <a:rPr lang="en-US" altLang="zh-CN" sz="1000" u="none" strike="noStrike">
                          <a:effectLst/>
                        </a:rPr>
                        <a:t>-420.067</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ctr" fontAlgn="b"/>
                      <a:r>
                        <a:rPr lang="en-US" altLang="zh-CN" sz="1000" u="none" strike="noStrike" dirty="0">
                          <a:effectLst/>
                        </a:rPr>
                        <a:t>5</a:t>
                      </a:r>
                      <a:endParaRPr lang="en-US" altLang="zh-CN" sz="1000" b="1" i="0" u="none" strike="noStrike" dirty="0">
                        <a:solidFill>
                          <a:srgbClr val="FF0000"/>
                        </a:solidFill>
                        <a:effectLst/>
                        <a:latin typeface="宋体" panose="02010600030101010101" pitchFamily="2" charset="-122"/>
                        <a:ea typeface="宋体" panose="02010600030101010101" pitchFamily="2" charset="-122"/>
                      </a:endParaRPr>
                    </a:p>
                  </a:txBody>
                  <a:tcPr marL="6119" marR="6119" marT="6119" marB="0" anchor="b"/>
                </a:tc>
                <a:tc>
                  <a:txBody>
                    <a:bodyPr/>
                    <a:lstStyle/>
                    <a:p>
                      <a:pPr algn="r" fontAlgn="b"/>
                      <a:r>
                        <a:rPr lang="en-US" altLang="zh-CN" sz="1000" u="none" strike="noStrike" dirty="0">
                          <a:effectLst/>
                        </a:rPr>
                        <a:t>0.7</a:t>
                      </a:r>
                      <a:endParaRPr lang="en-US" altLang="zh-CN" sz="1000" b="0" i="0" u="none" strike="noStrike" dirty="0">
                        <a:solidFill>
                          <a:srgbClr val="000000"/>
                        </a:solidFill>
                        <a:effectLst/>
                        <a:latin typeface="宋体" panose="02010600030101010101" pitchFamily="2" charset="-122"/>
                        <a:ea typeface="宋体" panose="02010600030101010101" pitchFamily="2" charset="-122"/>
                      </a:endParaRPr>
                    </a:p>
                  </a:txBody>
                  <a:tcPr marL="6119" marR="6119" marT="6119" marB="0" anchor="b"/>
                </a:tc>
                <a:tc>
                  <a:txBody>
                    <a:bodyPr/>
                    <a:lstStyle/>
                    <a:p>
                      <a:pPr algn="r" fontAlgn="b"/>
                      <a:r>
                        <a:rPr lang="en-US" altLang="zh-CN" sz="1000" u="none" strike="noStrike" dirty="0">
                          <a:effectLst/>
                        </a:rPr>
                        <a:t>0.3</a:t>
                      </a:r>
                      <a:endParaRPr lang="en-US" altLang="zh-CN" sz="1000" b="0" i="0" u="none" strike="noStrike" dirty="0">
                        <a:solidFill>
                          <a:srgbClr val="000000"/>
                        </a:solidFill>
                        <a:effectLst/>
                        <a:latin typeface="宋体" panose="02010600030101010101" pitchFamily="2" charset="-122"/>
                        <a:ea typeface="宋体" panose="02010600030101010101" pitchFamily="2" charset="-122"/>
                      </a:endParaRPr>
                    </a:p>
                  </a:txBody>
                  <a:tcPr marL="6119" marR="6119" marT="6119" marB="0" anchor="b"/>
                </a:tc>
                <a:tc>
                  <a:txBody>
                    <a:bodyPr/>
                    <a:lstStyle/>
                    <a:p>
                      <a:pPr algn="r" fontAlgn="b"/>
                      <a:r>
                        <a:rPr lang="en-US" altLang="zh-CN" sz="1000" u="none" strike="noStrike">
                          <a:effectLst/>
                        </a:rPr>
                        <a:t>-20444.9</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b"/>
                </a:tc>
                <a:tc>
                  <a:txBody>
                    <a:bodyPr/>
                    <a:lstStyle/>
                    <a:p>
                      <a:pPr algn="ctr" fontAlgn="b"/>
                      <a:r>
                        <a:rPr lang="en-US" altLang="zh-CN" sz="1000" u="none" strike="noStrike">
                          <a:effectLst/>
                        </a:rPr>
                        <a:t>5</a:t>
                      </a:r>
                      <a:endParaRPr lang="en-US" altLang="zh-CN" sz="1000" b="1" i="0" u="none" strike="noStrike">
                        <a:solidFill>
                          <a:srgbClr val="FF0000"/>
                        </a:solidFill>
                        <a:effectLst/>
                        <a:latin typeface="宋体" panose="02010600030101010101" pitchFamily="2" charset="-122"/>
                        <a:ea typeface="宋体" panose="02010600030101010101" pitchFamily="2" charset="-122"/>
                      </a:endParaRPr>
                    </a:p>
                  </a:txBody>
                  <a:tcPr marL="6119" marR="6119" marT="6119" marB="0" anchor="b"/>
                </a:tc>
                <a:tc>
                  <a:txBody>
                    <a:bodyPr/>
                    <a:lstStyle/>
                    <a:p>
                      <a:pPr algn="r" fontAlgn="b"/>
                      <a:r>
                        <a:rPr lang="en-US" altLang="zh-CN" sz="1000" u="none" strike="noStrike">
                          <a:effectLst/>
                        </a:rPr>
                        <a:t>0.6667</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b"/>
                </a:tc>
                <a:tc>
                  <a:txBody>
                    <a:bodyPr/>
                    <a:lstStyle/>
                    <a:p>
                      <a:pPr algn="ctr" fontAlgn="ctr"/>
                      <a:r>
                        <a:rPr lang="en-US" altLang="zh-CN" sz="1000" u="none" strike="noStrike">
                          <a:effectLst/>
                        </a:rPr>
                        <a:t>0.3333</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ctr" fontAlgn="b"/>
                      <a:r>
                        <a:rPr lang="en-US" altLang="zh-CN" sz="1000" u="none" strike="noStrike">
                          <a:effectLst/>
                        </a:rPr>
                        <a:t>-38120</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b"/>
                </a:tc>
                <a:tc>
                  <a:txBody>
                    <a:bodyPr/>
                    <a:lstStyle/>
                    <a:p>
                      <a:pPr algn="ctr" fontAlgn="b"/>
                      <a:r>
                        <a:rPr lang="en-US" altLang="zh-CN" sz="1000" u="none" strike="noStrike">
                          <a:effectLst/>
                        </a:rPr>
                        <a:t>6</a:t>
                      </a:r>
                      <a:endParaRPr lang="en-US" altLang="zh-CN" sz="1000" b="1" i="0" u="none" strike="noStrike">
                        <a:solidFill>
                          <a:srgbClr val="FF0000"/>
                        </a:solidFill>
                        <a:effectLst/>
                        <a:latin typeface="宋体" panose="02010600030101010101" pitchFamily="2" charset="-122"/>
                        <a:ea typeface="宋体" panose="02010600030101010101" pitchFamily="2" charset="-122"/>
                      </a:endParaRPr>
                    </a:p>
                  </a:txBody>
                  <a:tcPr marL="6119" marR="6119" marT="6119" marB="0" anchor="b"/>
                </a:tc>
                <a:tc>
                  <a:txBody>
                    <a:bodyPr/>
                    <a:lstStyle/>
                    <a:p>
                      <a:pPr algn="r" fontAlgn="ctr"/>
                      <a:r>
                        <a:rPr lang="en-US" altLang="zh-CN" sz="1000" u="none" strike="noStrike">
                          <a:effectLst/>
                        </a:rPr>
                        <a:t>0.4</a:t>
                      </a:r>
                      <a:endParaRPr lang="en-US" altLang="zh-CN" sz="1000" b="0" i="0" u="none" strike="noStrike">
                        <a:solidFill>
                          <a:srgbClr val="0061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r" fontAlgn="ctr"/>
                      <a:r>
                        <a:rPr lang="en-US" altLang="zh-CN" sz="1000" u="none" strike="noStrike">
                          <a:effectLst/>
                        </a:rPr>
                        <a:t>0.3</a:t>
                      </a:r>
                      <a:endParaRPr lang="en-US" altLang="zh-CN" sz="1000" b="0" i="0" u="none" strike="noStrike">
                        <a:solidFill>
                          <a:srgbClr val="0061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r" fontAlgn="ctr"/>
                      <a:r>
                        <a:rPr lang="en-US" altLang="zh-CN" sz="1000" u="none" strike="noStrike">
                          <a:effectLst/>
                        </a:rPr>
                        <a:t>0.3</a:t>
                      </a:r>
                      <a:endParaRPr lang="en-US" altLang="zh-CN" sz="1000" b="0" i="0" u="none" strike="noStrike">
                        <a:solidFill>
                          <a:srgbClr val="0061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r" fontAlgn="ctr"/>
                      <a:r>
                        <a:rPr lang="en-US" altLang="zh-CN" sz="1000" u="none" strike="noStrike">
                          <a:effectLst/>
                        </a:rPr>
                        <a:t>-28492.7</a:t>
                      </a:r>
                      <a:endParaRPr lang="en-US" altLang="zh-CN" sz="1000" b="0" i="0" u="none" strike="noStrike">
                        <a:solidFill>
                          <a:srgbClr val="006100"/>
                        </a:solidFill>
                        <a:effectLst/>
                        <a:latin typeface="宋体" panose="02010600030101010101" pitchFamily="2" charset="-122"/>
                        <a:ea typeface="宋体" panose="02010600030101010101" pitchFamily="2" charset="-122"/>
                      </a:endParaRPr>
                    </a:p>
                  </a:txBody>
                  <a:tcPr marL="6119" marR="6119" marT="6119" marB="0" anchor="ctr"/>
                </a:tc>
              </a:tr>
              <a:tr h="313420">
                <a:tc>
                  <a:txBody>
                    <a:bodyPr/>
                    <a:lstStyle/>
                    <a:p>
                      <a:pPr algn="ctr" fontAlgn="b"/>
                      <a:r>
                        <a:rPr lang="en-US" altLang="zh-CN" sz="1000" u="none" strike="noStrike">
                          <a:effectLst/>
                        </a:rPr>
                        <a:t>7</a:t>
                      </a:r>
                      <a:endParaRPr lang="en-US" altLang="zh-CN" sz="1000" b="1" i="0" u="none" strike="noStrike">
                        <a:solidFill>
                          <a:srgbClr val="FF0000"/>
                        </a:solidFill>
                        <a:effectLst/>
                        <a:latin typeface="宋体" panose="02010600030101010101" pitchFamily="2" charset="-122"/>
                        <a:ea typeface="宋体" panose="02010600030101010101" pitchFamily="2" charset="-122"/>
                      </a:endParaRPr>
                    </a:p>
                  </a:txBody>
                  <a:tcPr marL="6119" marR="6119" marT="6119" marB="0" anchor="b"/>
                </a:tc>
                <a:tc>
                  <a:txBody>
                    <a:bodyPr/>
                    <a:lstStyle/>
                    <a:p>
                      <a:pPr algn="ctr" fontAlgn="ctr"/>
                      <a:r>
                        <a:rPr lang="en-US" altLang="zh-CN" sz="1000" u="none" strike="noStrike">
                          <a:effectLst/>
                        </a:rPr>
                        <a:t>0.1</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ctr" fontAlgn="ctr"/>
                      <a:r>
                        <a:rPr lang="en-US" altLang="zh-CN" sz="1000" u="none" strike="noStrike">
                          <a:effectLst/>
                        </a:rPr>
                        <a:t>0.9</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ctr" fontAlgn="ctr"/>
                      <a:r>
                        <a:rPr lang="en-US" altLang="zh-CN" sz="1000" u="none" strike="noStrike">
                          <a:effectLst/>
                        </a:rPr>
                        <a:t>15.5086</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ctr" fontAlgn="b"/>
                      <a:r>
                        <a:rPr lang="en-US" altLang="zh-CN" sz="1000" u="none" strike="noStrike">
                          <a:effectLst/>
                        </a:rPr>
                        <a:t>4</a:t>
                      </a:r>
                      <a:endParaRPr lang="en-US" altLang="zh-CN" sz="1000" b="1" i="0" u="none" strike="noStrike">
                        <a:solidFill>
                          <a:srgbClr val="FF0000"/>
                        </a:solidFill>
                        <a:effectLst/>
                        <a:latin typeface="宋体" panose="02010600030101010101" pitchFamily="2" charset="-122"/>
                        <a:ea typeface="宋体" panose="02010600030101010101" pitchFamily="2" charset="-122"/>
                      </a:endParaRPr>
                    </a:p>
                  </a:txBody>
                  <a:tcPr marL="6119" marR="6119" marT="6119" marB="0" anchor="b"/>
                </a:tc>
                <a:tc>
                  <a:txBody>
                    <a:bodyPr/>
                    <a:lstStyle/>
                    <a:p>
                      <a:pPr algn="ctr" fontAlgn="ctr"/>
                      <a:r>
                        <a:rPr lang="en-US" altLang="zh-CN" sz="1000" u="none" strike="noStrike">
                          <a:effectLst/>
                        </a:rPr>
                        <a:t>0.5</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ctr" fontAlgn="ctr"/>
                      <a:r>
                        <a:rPr lang="en-US" altLang="zh-CN" sz="1000" u="none" strike="noStrike" dirty="0">
                          <a:effectLst/>
                        </a:rPr>
                        <a:t>0.5</a:t>
                      </a:r>
                      <a:endParaRPr lang="en-US" altLang="zh-CN" sz="1000" b="0" i="0" u="none" strike="noStrike" dirty="0">
                        <a:solidFill>
                          <a:srgbClr val="0000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ctr" fontAlgn="ctr"/>
                      <a:r>
                        <a:rPr lang="en-US" altLang="zh-CN" sz="1000" u="none" strike="noStrike" dirty="0">
                          <a:effectLst/>
                        </a:rPr>
                        <a:t>-25007.9</a:t>
                      </a:r>
                      <a:endParaRPr lang="en-US" altLang="zh-CN" sz="1000" b="0" i="0" u="none" strike="noStrike" dirty="0">
                        <a:solidFill>
                          <a:srgbClr val="0000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ctr" fontAlgn="b"/>
                      <a:r>
                        <a:rPr lang="en-US" altLang="zh-CN" sz="1000" u="none" strike="noStrike" dirty="0">
                          <a:effectLst/>
                        </a:rPr>
                        <a:t>4</a:t>
                      </a:r>
                      <a:endParaRPr lang="en-US" altLang="zh-CN" sz="1000" b="1" i="0" u="none" strike="noStrike" dirty="0">
                        <a:solidFill>
                          <a:srgbClr val="FF0000"/>
                        </a:solidFill>
                        <a:effectLst/>
                        <a:latin typeface="宋体" panose="02010600030101010101" pitchFamily="2" charset="-122"/>
                        <a:ea typeface="宋体" panose="02010600030101010101" pitchFamily="2" charset="-122"/>
                      </a:endParaRPr>
                    </a:p>
                  </a:txBody>
                  <a:tcPr marL="6119" marR="6119" marT="6119" marB="0" anchor="b"/>
                </a:tc>
                <a:tc>
                  <a:txBody>
                    <a:bodyPr/>
                    <a:lstStyle/>
                    <a:p>
                      <a:pPr algn="r" fontAlgn="b"/>
                      <a:r>
                        <a:rPr lang="en-US" altLang="zh-CN" sz="1000" u="none" strike="noStrike">
                          <a:effectLst/>
                        </a:rPr>
                        <a:t>0.5</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b"/>
                </a:tc>
                <a:tc>
                  <a:txBody>
                    <a:bodyPr/>
                    <a:lstStyle/>
                    <a:p>
                      <a:pPr algn="r" fontAlgn="b"/>
                      <a:r>
                        <a:rPr lang="en-US" altLang="zh-CN" sz="1000" u="none" strike="noStrike">
                          <a:effectLst/>
                        </a:rPr>
                        <a:t>0.5</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b"/>
                </a:tc>
                <a:tc>
                  <a:txBody>
                    <a:bodyPr/>
                    <a:lstStyle/>
                    <a:p>
                      <a:pPr algn="ctr" fontAlgn="ctr"/>
                      <a:r>
                        <a:rPr lang="en-US" altLang="zh-CN" sz="1000" u="none" strike="noStrike">
                          <a:effectLst/>
                        </a:rPr>
                        <a:t>-40921.15156</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ctr" fontAlgn="b"/>
                      <a:r>
                        <a:rPr lang="en-US" altLang="zh-CN" sz="1000" u="none" strike="noStrike">
                          <a:effectLst/>
                        </a:rPr>
                        <a:t>7</a:t>
                      </a:r>
                      <a:endParaRPr lang="en-US" altLang="zh-CN" sz="1000" b="1" i="0" u="none" strike="noStrike">
                        <a:solidFill>
                          <a:srgbClr val="FF0000"/>
                        </a:solidFill>
                        <a:effectLst/>
                        <a:latin typeface="宋体" panose="02010600030101010101" pitchFamily="2" charset="-122"/>
                        <a:ea typeface="宋体" panose="02010600030101010101" pitchFamily="2" charset="-122"/>
                      </a:endParaRPr>
                    </a:p>
                  </a:txBody>
                  <a:tcPr marL="6119" marR="6119" marT="6119" marB="0" anchor="b"/>
                </a:tc>
                <a:tc>
                  <a:txBody>
                    <a:bodyPr/>
                    <a:lstStyle/>
                    <a:p>
                      <a:pPr algn="r" fontAlgn="ctr"/>
                      <a:r>
                        <a:rPr lang="en-US" altLang="zh-CN" sz="1000" u="none" strike="noStrike">
                          <a:effectLst/>
                        </a:rPr>
                        <a:t>0.4</a:t>
                      </a:r>
                      <a:endParaRPr lang="en-US" altLang="zh-CN" sz="1000" b="0" i="0" u="none" strike="noStrike">
                        <a:solidFill>
                          <a:srgbClr val="0061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r" fontAlgn="ctr"/>
                      <a:r>
                        <a:rPr lang="en-US" altLang="zh-CN" sz="1000" u="none" strike="noStrike">
                          <a:effectLst/>
                        </a:rPr>
                        <a:t>0.4</a:t>
                      </a:r>
                      <a:endParaRPr lang="en-US" altLang="zh-CN" sz="1000" b="0" i="0" u="none" strike="noStrike">
                        <a:solidFill>
                          <a:srgbClr val="0061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r" fontAlgn="ctr"/>
                      <a:r>
                        <a:rPr lang="en-US" altLang="zh-CN" sz="1000" u="none" strike="noStrike">
                          <a:effectLst/>
                        </a:rPr>
                        <a:t>0.2</a:t>
                      </a:r>
                      <a:endParaRPr lang="en-US" altLang="zh-CN" sz="1000" b="0" i="0" u="none" strike="noStrike">
                        <a:solidFill>
                          <a:srgbClr val="0061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r" fontAlgn="ctr"/>
                      <a:r>
                        <a:rPr lang="en-US" altLang="zh-CN" sz="1000" u="none" strike="noStrike">
                          <a:effectLst/>
                        </a:rPr>
                        <a:t>-20794.2</a:t>
                      </a:r>
                      <a:endParaRPr lang="en-US" altLang="zh-CN" sz="1000" b="0" i="0" u="none" strike="noStrike">
                        <a:solidFill>
                          <a:srgbClr val="006100"/>
                        </a:solidFill>
                        <a:effectLst/>
                        <a:latin typeface="宋体" panose="02010600030101010101" pitchFamily="2" charset="-122"/>
                        <a:ea typeface="宋体" panose="02010600030101010101" pitchFamily="2" charset="-122"/>
                      </a:endParaRPr>
                    </a:p>
                  </a:txBody>
                  <a:tcPr marL="6119" marR="6119" marT="6119" marB="0" anchor="ctr"/>
                </a:tc>
              </a:tr>
              <a:tr h="313420">
                <a:tc>
                  <a:txBody>
                    <a:bodyPr/>
                    <a:lstStyle/>
                    <a:p>
                      <a:pPr algn="ctr" fontAlgn="b"/>
                      <a:r>
                        <a:rPr lang="en-US" altLang="zh-CN" sz="1000" u="none" strike="noStrike">
                          <a:effectLst/>
                        </a:rPr>
                        <a:t>2</a:t>
                      </a:r>
                      <a:endParaRPr lang="en-US" altLang="zh-CN" sz="1000" b="1" i="0" u="none" strike="noStrike">
                        <a:solidFill>
                          <a:srgbClr val="FF0000"/>
                        </a:solidFill>
                        <a:effectLst/>
                        <a:latin typeface="宋体" panose="02010600030101010101" pitchFamily="2" charset="-122"/>
                        <a:ea typeface="宋体" panose="02010600030101010101" pitchFamily="2" charset="-122"/>
                      </a:endParaRPr>
                    </a:p>
                  </a:txBody>
                  <a:tcPr marL="6119" marR="6119" marT="6119" marB="0" anchor="b"/>
                </a:tc>
                <a:tc>
                  <a:txBody>
                    <a:bodyPr/>
                    <a:lstStyle/>
                    <a:p>
                      <a:pPr algn="ctr" fontAlgn="ctr"/>
                      <a:r>
                        <a:rPr lang="en-US" altLang="zh-CN" sz="1000" u="none" strike="noStrike">
                          <a:effectLst/>
                        </a:rPr>
                        <a:t>0.5</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ctr" fontAlgn="ctr"/>
                      <a:r>
                        <a:rPr lang="en-US" altLang="zh-CN" sz="1000" u="none" strike="noStrike">
                          <a:effectLst/>
                        </a:rPr>
                        <a:t>0.5</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ctr" fontAlgn="ctr"/>
                      <a:r>
                        <a:rPr lang="en-US" altLang="zh-CN" sz="1000" u="none" strike="noStrike">
                          <a:effectLst/>
                        </a:rPr>
                        <a:t>-599.617</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ctr" fontAlgn="b"/>
                      <a:r>
                        <a:rPr lang="en-US" altLang="zh-CN" sz="1000" u="none" strike="noStrike">
                          <a:effectLst/>
                        </a:rPr>
                        <a:t>7</a:t>
                      </a:r>
                      <a:endParaRPr lang="en-US" altLang="zh-CN" sz="1000" b="1" i="0" u="none" strike="noStrike">
                        <a:solidFill>
                          <a:srgbClr val="FF0000"/>
                        </a:solidFill>
                        <a:effectLst/>
                        <a:latin typeface="宋体" panose="02010600030101010101" pitchFamily="2" charset="-122"/>
                        <a:ea typeface="宋体" panose="02010600030101010101" pitchFamily="2" charset="-122"/>
                      </a:endParaRPr>
                    </a:p>
                  </a:txBody>
                  <a:tcPr marL="6119" marR="6119" marT="6119" marB="0" anchor="b"/>
                </a:tc>
                <a:tc>
                  <a:txBody>
                    <a:bodyPr/>
                    <a:lstStyle/>
                    <a:p>
                      <a:pPr algn="ctr" fontAlgn="ctr"/>
                      <a:r>
                        <a:rPr lang="en-US" altLang="zh-CN" sz="1000" u="none" strike="noStrike">
                          <a:effectLst/>
                        </a:rPr>
                        <a:t>0.9</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ctr" fontAlgn="ctr"/>
                      <a:r>
                        <a:rPr lang="en-US" altLang="zh-CN" sz="1000" u="none" strike="noStrike">
                          <a:effectLst/>
                        </a:rPr>
                        <a:t>0.1</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ctr" fontAlgn="ctr"/>
                      <a:r>
                        <a:rPr lang="en-US" altLang="zh-CN" sz="1000" u="none" strike="noStrike">
                          <a:effectLst/>
                        </a:rPr>
                        <a:t>-8332.66</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ctr" fontAlgn="b"/>
                      <a:r>
                        <a:rPr lang="en-US" altLang="zh-CN" sz="1000" u="none" strike="noStrike" dirty="0">
                          <a:effectLst/>
                        </a:rPr>
                        <a:t>7</a:t>
                      </a:r>
                      <a:endParaRPr lang="en-US" altLang="zh-CN" sz="1000" b="1" i="0" u="none" strike="noStrike" dirty="0">
                        <a:solidFill>
                          <a:srgbClr val="FF0000"/>
                        </a:solidFill>
                        <a:effectLst/>
                        <a:latin typeface="宋体" panose="02010600030101010101" pitchFamily="2" charset="-122"/>
                        <a:ea typeface="宋体" panose="02010600030101010101" pitchFamily="2" charset="-122"/>
                      </a:endParaRPr>
                    </a:p>
                  </a:txBody>
                  <a:tcPr marL="6119" marR="6119" marT="6119" marB="0" anchor="b"/>
                </a:tc>
                <a:tc>
                  <a:txBody>
                    <a:bodyPr/>
                    <a:lstStyle/>
                    <a:p>
                      <a:pPr algn="ctr" fontAlgn="ctr"/>
                      <a:r>
                        <a:rPr lang="en-US" altLang="zh-CN" sz="1000" u="none" strike="noStrike" dirty="0">
                          <a:effectLst/>
                        </a:rPr>
                        <a:t>0.9</a:t>
                      </a:r>
                      <a:endParaRPr lang="en-US" altLang="zh-CN" sz="1000" b="0" i="0" u="none" strike="noStrike" dirty="0">
                        <a:solidFill>
                          <a:srgbClr val="0000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ctr" fontAlgn="ctr"/>
                      <a:r>
                        <a:rPr lang="en-US" altLang="zh-CN" sz="1000" u="none" strike="noStrike" dirty="0">
                          <a:effectLst/>
                        </a:rPr>
                        <a:t>0.1</a:t>
                      </a:r>
                      <a:endParaRPr lang="en-US" altLang="zh-CN" sz="1000" b="0" i="0" u="none" strike="noStrike" dirty="0">
                        <a:solidFill>
                          <a:srgbClr val="0000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ctr" fontAlgn="ctr"/>
                      <a:r>
                        <a:rPr lang="en-US" altLang="zh-CN" sz="1000" u="none" strike="noStrike">
                          <a:effectLst/>
                        </a:rPr>
                        <a:t>-15965.87484</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ctr" fontAlgn="b"/>
                      <a:r>
                        <a:rPr lang="en-US" altLang="zh-CN" sz="1000" u="none" strike="noStrike">
                          <a:effectLst/>
                        </a:rPr>
                        <a:t>8</a:t>
                      </a:r>
                      <a:endParaRPr lang="en-US" altLang="zh-CN" sz="1000" b="1" i="0" u="none" strike="noStrike">
                        <a:solidFill>
                          <a:srgbClr val="FF0000"/>
                        </a:solidFill>
                        <a:effectLst/>
                        <a:latin typeface="宋体" panose="02010600030101010101" pitchFamily="2" charset="-122"/>
                        <a:ea typeface="宋体" panose="02010600030101010101" pitchFamily="2" charset="-122"/>
                      </a:endParaRPr>
                    </a:p>
                  </a:txBody>
                  <a:tcPr marL="6119" marR="6119" marT="6119" marB="0" anchor="b"/>
                </a:tc>
                <a:tc>
                  <a:txBody>
                    <a:bodyPr/>
                    <a:lstStyle/>
                    <a:p>
                      <a:pPr algn="r" fontAlgn="ctr"/>
                      <a:r>
                        <a:rPr lang="en-US" altLang="zh-CN" sz="1000" u="none" strike="noStrike">
                          <a:effectLst/>
                        </a:rPr>
                        <a:t>0.8</a:t>
                      </a:r>
                      <a:endParaRPr lang="en-US" altLang="zh-CN" sz="1000" b="0" i="0" u="none" strike="noStrike">
                        <a:solidFill>
                          <a:srgbClr val="0061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r" fontAlgn="ctr"/>
                      <a:r>
                        <a:rPr lang="en-US" altLang="zh-CN" sz="1000" u="none" strike="noStrike">
                          <a:effectLst/>
                        </a:rPr>
                        <a:t>0.1</a:t>
                      </a:r>
                      <a:endParaRPr lang="en-US" altLang="zh-CN" sz="1000" b="0" i="0" u="none" strike="noStrike">
                        <a:solidFill>
                          <a:srgbClr val="0061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r" fontAlgn="ctr"/>
                      <a:r>
                        <a:rPr lang="en-US" altLang="zh-CN" sz="1000" u="none" strike="noStrike">
                          <a:effectLst/>
                        </a:rPr>
                        <a:t>0.1</a:t>
                      </a:r>
                      <a:endParaRPr lang="en-US" altLang="zh-CN" sz="1000" b="0" i="0" u="none" strike="noStrike">
                        <a:solidFill>
                          <a:srgbClr val="0061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r" fontAlgn="ctr"/>
                      <a:r>
                        <a:rPr lang="en-US" altLang="zh-CN" sz="1000" u="none" strike="noStrike">
                          <a:effectLst/>
                        </a:rPr>
                        <a:t>-15079.4</a:t>
                      </a:r>
                      <a:endParaRPr lang="en-US" altLang="zh-CN" sz="1000" b="0" i="0" u="none" strike="noStrike">
                        <a:solidFill>
                          <a:srgbClr val="006100"/>
                        </a:solidFill>
                        <a:effectLst/>
                        <a:latin typeface="宋体" panose="02010600030101010101" pitchFamily="2" charset="-122"/>
                        <a:ea typeface="宋体" panose="02010600030101010101" pitchFamily="2" charset="-122"/>
                      </a:endParaRPr>
                    </a:p>
                  </a:txBody>
                  <a:tcPr marL="6119" marR="6119" marT="6119" marB="0" anchor="ctr"/>
                </a:tc>
              </a:tr>
              <a:tr h="313420">
                <a:tc>
                  <a:txBody>
                    <a:bodyPr/>
                    <a:lstStyle/>
                    <a:p>
                      <a:pPr algn="ctr" fontAlgn="b"/>
                      <a:r>
                        <a:rPr lang="en-US" altLang="zh-CN" sz="1000" u="none" strike="noStrike">
                          <a:effectLst/>
                        </a:rPr>
                        <a:t>7</a:t>
                      </a:r>
                      <a:endParaRPr lang="en-US" altLang="zh-CN" sz="1000" b="1" i="0" u="none" strike="noStrike">
                        <a:solidFill>
                          <a:srgbClr val="FF0000"/>
                        </a:solidFill>
                        <a:effectLst/>
                        <a:latin typeface="宋体" panose="02010600030101010101" pitchFamily="2" charset="-122"/>
                        <a:ea typeface="宋体" panose="02010600030101010101" pitchFamily="2" charset="-122"/>
                      </a:endParaRPr>
                    </a:p>
                  </a:txBody>
                  <a:tcPr marL="6119" marR="6119" marT="6119" marB="0" anchor="b"/>
                </a:tc>
                <a:tc>
                  <a:txBody>
                    <a:bodyPr/>
                    <a:lstStyle/>
                    <a:p>
                      <a:pPr algn="ctr" fontAlgn="ctr"/>
                      <a:r>
                        <a:rPr lang="en-US" altLang="zh-CN" sz="1000" u="none" strike="noStrike">
                          <a:effectLst/>
                        </a:rPr>
                        <a:t>0.1</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ctr" fontAlgn="ctr"/>
                      <a:r>
                        <a:rPr lang="en-US" altLang="zh-CN" sz="1000" u="none" strike="noStrike">
                          <a:effectLst/>
                        </a:rPr>
                        <a:t>0.9</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ctr" fontAlgn="ctr"/>
                      <a:r>
                        <a:rPr lang="en-US" altLang="zh-CN" sz="1000" u="none" strike="noStrike">
                          <a:effectLst/>
                        </a:rPr>
                        <a:t>15.5086</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ctr" fontAlgn="b"/>
                      <a:r>
                        <a:rPr lang="en-US" altLang="zh-CN" sz="1000" u="none" strike="noStrike">
                          <a:effectLst/>
                        </a:rPr>
                        <a:t>4</a:t>
                      </a:r>
                      <a:endParaRPr lang="en-US" altLang="zh-CN" sz="1000" b="1" i="0" u="none" strike="noStrike">
                        <a:solidFill>
                          <a:srgbClr val="FF0000"/>
                        </a:solidFill>
                        <a:effectLst/>
                        <a:latin typeface="宋体" panose="02010600030101010101" pitchFamily="2" charset="-122"/>
                        <a:ea typeface="宋体" panose="02010600030101010101" pitchFamily="2" charset="-122"/>
                      </a:endParaRPr>
                    </a:p>
                  </a:txBody>
                  <a:tcPr marL="6119" marR="6119" marT="6119" marB="0" anchor="b"/>
                </a:tc>
                <a:tc>
                  <a:txBody>
                    <a:bodyPr/>
                    <a:lstStyle/>
                    <a:p>
                      <a:pPr algn="ctr" fontAlgn="ctr"/>
                      <a:r>
                        <a:rPr lang="en-US" altLang="zh-CN" sz="1000" u="none" strike="noStrike">
                          <a:effectLst/>
                        </a:rPr>
                        <a:t>0.5</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ctr" fontAlgn="ctr"/>
                      <a:r>
                        <a:rPr lang="en-US" altLang="zh-CN" sz="1000" u="none" strike="noStrike">
                          <a:effectLst/>
                        </a:rPr>
                        <a:t>0.5</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ctr" fontAlgn="ctr"/>
                      <a:r>
                        <a:rPr lang="en-US" altLang="zh-CN" sz="1000" u="none" strike="noStrike">
                          <a:effectLst/>
                        </a:rPr>
                        <a:t>-25007.9</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ctr" fontAlgn="b"/>
                      <a:r>
                        <a:rPr lang="en-US" altLang="zh-CN" sz="1000" u="none" strike="noStrike">
                          <a:effectLst/>
                        </a:rPr>
                        <a:t>6</a:t>
                      </a:r>
                      <a:endParaRPr lang="en-US" altLang="zh-CN" sz="1000" b="1" i="0" u="none" strike="noStrike">
                        <a:solidFill>
                          <a:srgbClr val="FF0000"/>
                        </a:solidFill>
                        <a:effectLst/>
                        <a:latin typeface="宋体" panose="02010600030101010101" pitchFamily="2" charset="-122"/>
                        <a:ea typeface="宋体" panose="02010600030101010101" pitchFamily="2" charset="-122"/>
                      </a:endParaRPr>
                    </a:p>
                  </a:txBody>
                  <a:tcPr marL="6119" marR="6119" marT="6119" marB="0" anchor="b"/>
                </a:tc>
                <a:tc>
                  <a:txBody>
                    <a:bodyPr/>
                    <a:lstStyle/>
                    <a:p>
                      <a:pPr algn="ctr" fontAlgn="ctr"/>
                      <a:r>
                        <a:rPr lang="en-US" altLang="zh-CN" sz="1000" u="none" strike="noStrike">
                          <a:effectLst/>
                        </a:rPr>
                        <a:t>0.75</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ctr" fontAlgn="ctr"/>
                      <a:r>
                        <a:rPr lang="en-US" altLang="zh-CN" sz="1000" u="none" strike="noStrike" dirty="0">
                          <a:effectLst/>
                        </a:rPr>
                        <a:t>0.25</a:t>
                      </a:r>
                      <a:endParaRPr lang="en-US" altLang="zh-CN" sz="1000" b="0" i="0" u="none" strike="noStrike" dirty="0">
                        <a:solidFill>
                          <a:srgbClr val="0000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ctr" fontAlgn="ctr"/>
                      <a:r>
                        <a:rPr lang="en-US" altLang="zh-CN" sz="1000" u="none" strike="noStrike" dirty="0">
                          <a:effectLst/>
                        </a:rPr>
                        <a:t>-34438.41269</a:t>
                      </a:r>
                      <a:endParaRPr lang="en-US" altLang="zh-CN" sz="1000" b="0" i="0" u="none" strike="noStrike" dirty="0">
                        <a:solidFill>
                          <a:srgbClr val="0000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ctr" fontAlgn="b"/>
                      <a:r>
                        <a:rPr lang="en-US" altLang="zh-CN" sz="1000" u="none" strike="noStrike">
                          <a:effectLst/>
                        </a:rPr>
                        <a:t>9</a:t>
                      </a:r>
                      <a:endParaRPr lang="en-US" altLang="zh-CN" sz="1000" b="1" i="0" u="none" strike="noStrike">
                        <a:solidFill>
                          <a:srgbClr val="FF0000"/>
                        </a:solidFill>
                        <a:effectLst/>
                        <a:latin typeface="宋体" panose="02010600030101010101" pitchFamily="2" charset="-122"/>
                        <a:ea typeface="宋体" panose="02010600030101010101" pitchFamily="2" charset="-122"/>
                      </a:endParaRPr>
                    </a:p>
                  </a:txBody>
                  <a:tcPr marL="6119" marR="6119" marT="6119" marB="0" anchor="b"/>
                </a:tc>
                <a:tc>
                  <a:txBody>
                    <a:bodyPr/>
                    <a:lstStyle/>
                    <a:p>
                      <a:pPr algn="r" fontAlgn="ctr"/>
                      <a:r>
                        <a:rPr lang="en-US" altLang="zh-CN" sz="1000" u="none" strike="noStrike">
                          <a:effectLst/>
                        </a:rPr>
                        <a:t>0.25</a:t>
                      </a:r>
                      <a:endParaRPr lang="en-US" altLang="zh-CN" sz="1000" b="0" i="0" u="none" strike="noStrike">
                        <a:solidFill>
                          <a:srgbClr val="0061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r" fontAlgn="ctr"/>
                      <a:r>
                        <a:rPr lang="en-US" altLang="zh-CN" sz="1000" u="none" strike="noStrike">
                          <a:effectLst/>
                        </a:rPr>
                        <a:t>0.25</a:t>
                      </a:r>
                      <a:endParaRPr lang="en-US" altLang="zh-CN" sz="1000" b="0" i="0" u="none" strike="noStrike">
                        <a:solidFill>
                          <a:srgbClr val="0061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r" fontAlgn="ctr"/>
                      <a:r>
                        <a:rPr lang="en-US" altLang="zh-CN" sz="1000" u="none" strike="noStrike">
                          <a:effectLst/>
                        </a:rPr>
                        <a:t>0.5</a:t>
                      </a:r>
                      <a:endParaRPr lang="en-US" altLang="zh-CN" sz="1000" b="0" i="0" u="none" strike="noStrike">
                        <a:solidFill>
                          <a:srgbClr val="0061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r" fontAlgn="ctr"/>
                      <a:r>
                        <a:rPr lang="en-US" altLang="zh-CN" sz="1000" u="none" strike="noStrike">
                          <a:effectLst/>
                        </a:rPr>
                        <a:t>-31970.5</a:t>
                      </a:r>
                      <a:endParaRPr lang="en-US" altLang="zh-CN" sz="1000" b="0" i="0" u="none" strike="noStrike">
                        <a:solidFill>
                          <a:srgbClr val="006100"/>
                        </a:solidFill>
                        <a:effectLst/>
                        <a:latin typeface="宋体" panose="02010600030101010101" pitchFamily="2" charset="-122"/>
                        <a:ea typeface="宋体" panose="02010600030101010101" pitchFamily="2" charset="-122"/>
                      </a:endParaRPr>
                    </a:p>
                  </a:txBody>
                  <a:tcPr marL="6119" marR="6119" marT="6119" marB="0" anchor="ctr"/>
                </a:tc>
              </a:tr>
              <a:tr h="313420">
                <a:tc>
                  <a:txBody>
                    <a:bodyPr/>
                    <a:lstStyle/>
                    <a:p>
                      <a:pPr algn="ctr" fontAlgn="b"/>
                      <a:r>
                        <a:rPr lang="en-US" altLang="zh-CN" sz="1000" u="none" strike="noStrike" dirty="0">
                          <a:effectLst/>
                        </a:rPr>
                        <a:t>6</a:t>
                      </a:r>
                      <a:endParaRPr lang="en-US" altLang="zh-CN" sz="1000" b="1" i="0" u="none" strike="noStrike" dirty="0">
                        <a:solidFill>
                          <a:srgbClr val="FF0000"/>
                        </a:solidFill>
                        <a:effectLst/>
                        <a:latin typeface="宋体" panose="02010600030101010101" pitchFamily="2" charset="-122"/>
                        <a:ea typeface="宋体" panose="02010600030101010101" pitchFamily="2" charset="-122"/>
                      </a:endParaRPr>
                    </a:p>
                  </a:txBody>
                  <a:tcPr marL="6119" marR="6119" marT="6119" marB="0" anchor="b"/>
                </a:tc>
                <a:tc>
                  <a:txBody>
                    <a:bodyPr/>
                    <a:lstStyle/>
                    <a:p>
                      <a:pPr algn="r" fontAlgn="ctr"/>
                      <a:r>
                        <a:rPr lang="en-US" altLang="zh-CN" sz="1000" u="none" strike="noStrike">
                          <a:effectLst/>
                        </a:rPr>
                        <a:t>0.1111</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r" fontAlgn="ctr"/>
                      <a:r>
                        <a:rPr lang="en-US" altLang="zh-CN" sz="1000" u="none" strike="noStrike">
                          <a:effectLst/>
                        </a:rPr>
                        <a:t>0.8889</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ctr" fontAlgn="ctr"/>
                      <a:r>
                        <a:rPr lang="en-US" altLang="zh-CN" sz="1000" u="none" strike="noStrike">
                          <a:effectLst/>
                        </a:rPr>
                        <a:t>4.533</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ctr" fontAlgn="b"/>
                      <a:r>
                        <a:rPr lang="en-US" altLang="zh-CN" sz="1000" u="none" strike="noStrike">
                          <a:effectLst/>
                        </a:rPr>
                        <a:t>1</a:t>
                      </a:r>
                      <a:endParaRPr lang="en-US" altLang="zh-CN" sz="1000" b="1" i="0" u="none" strike="noStrike">
                        <a:solidFill>
                          <a:srgbClr val="FF0000"/>
                        </a:solidFill>
                        <a:effectLst/>
                        <a:latin typeface="宋体" panose="02010600030101010101" pitchFamily="2" charset="-122"/>
                        <a:ea typeface="宋体" panose="02010600030101010101" pitchFamily="2" charset="-122"/>
                      </a:endParaRPr>
                    </a:p>
                  </a:txBody>
                  <a:tcPr marL="6119" marR="6119" marT="6119" marB="0" anchor="b"/>
                </a:tc>
                <a:tc>
                  <a:txBody>
                    <a:bodyPr/>
                    <a:lstStyle/>
                    <a:p>
                      <a:pPr algn="r" fontAlgn="b"/>
                      <a:r>
                        <a:rPr lang="en-US" altLang="zh-CN" sz="1000" u="none" strike="noStrike">
                          <a:effectLst/>
                        </a:rPr>
                        <a:t>0.1111</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b"/>
                </a:tc>
                <a:tc>
                  <a:txBody>
                    <a:bodyPr/>
                    <a:lstStyle/>
                    <a:p>
                      <a:pPr algn="r" fontAlgn="b"/>
                      <a:r>
                        <a:rPr lang="en-US" altLang="zh-CN" sz="1000" u="none" strike="noStrike">
                          <a:effectLst/>
                        </a:rPr>
                        <a:t>0.8889</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b"/>
                </a:tc>
                <a:tc>
                  <a:txBody>
                    <a:bodyPr/>
                    <a:lstStyle/>
                    <a:p>
                      <a:pPr algn="r" fontAlgn="b"/>
                      <a:r>
                        <a:rPr lang="en-US" altLang="zh-CN" sz="1000" u="none" strike="noStrike">
                          <a:effectLst/>
                        </a:rPr>
                        <a:t>-9975</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b"/>
                </a:tc>
                <a:tc>
                  <a:txBody>
                    <a:bodyPr/>
                    <a:lstStyle/>
                    <a:p>
                      <a:pPr algn="ctr" fontAlgn="b"/>
                      <a:r>
                        <a:rPr lang="en-US" altLang="zh-CN" sz="1000" u="none" strike="noStrike">
                          <a:effectLst/>
                        </a:rPr>
                        <a:t>5</a:t>
                      </a:r>
                      <a:endParaRPr lang="en-US" altLang="zh-CN" sz="1000" b="1" i="0" u="none" strike="noStrike">
                        <a:solidFill>
                          <a:srgbClr val="FF0000"/>
                        </a:solidFill>
                        <a:effectLst/>
                        <a:latin typeface="宋体" panose="02010600030101010101" pitchFamily="2" charset="-122"/>
                        <a:ea typeface="宋体" panose="02010600030101010101" pitchFamily="2" charset="-122"/>
                      </a:endParaRPr>
                    </a:p>
                  </a:txBody>
                  <a:tcPr marL="6119" marR="6119" marT="6119" marB="0" anchor="b"/>
                </a:tc>
                <a:tc>
                  <a:txBody>
                    <a:bodyPr/>
                    <a:lstStyle/>
                    <a:p>
                      <a:pPr algn="r" fontAlgn="b"/>
                      <a:r>
                        <a:rPr lang="en-US" altLang="zh-CN" sz="1000" u="none" strike="noStrike">
                          <a:effectLst/>
                        </a:rPr>
                        <a:t>0.6667</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b"/>
                </a:tc>
                <a:tc>
                  <a:txBody>
                    <a:bodyPr/>
                    <a:lstStyle/>
                    <a:p>
                      <a:pPr algn="ctr" fontAlgn="ctr"/>
                      <a:r>
                        <a:rPr lang="en-US" altLang="zh-CN" sz="1000" u="none" strike="noStrike">
                          <a:effectLst/>
                        </a:rPr>
                        <a:t>0.3333</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ctr" fontAlgn="b"/>
                      <a:r>
                        <a:rPr lang="en-US" altLang="zh-CN" sz="1000" u="none" strike="noStrike" dirty="0">
                          <a:effectLst/>
                        </a:rPr>
                        <a:t>-38120</a:t>
                      </a:r>
                      <a:endParaRPr lang="en-US" altLang="zh-CN" sz="1000" b="0" i="0" u="none" strike="noStrike" dirty="0">
                        <a:solidFill>
                          <a:srgbClr val="000000"/>
                        </a:solidFill>
                        <a:effectLst/>
                        <a:latin typeface="宋体" panose="02010600030101010101" pitchFamily="2" charset="-122"/>
                        <a:ea typeface="宋体" panose="02010600030101010101" pitchFamily="2" charset="-122"/>
                      </a:endParaRPr>
                    </a:p>
                  </a:txBody>
                  <a:tcPr marL="6119" marR="6119" marT="6119" marB="0" anchor="b"/>
                </a:tc>
                <a:tc>
                  <a:txBody>
                    <a:bodyPr/>
                    <a:lstStyle/>
                    <a:p>
                      <a:pPr algn="ctr" fontAlgn="b"/>
                      <a:r>
                        <a:rPr lang="en-US" altLang="zh-CN" sz="1000" u="none" strike="noStrike" dirty="0">
                          <a:effectLst/>
                        </a:rPr>
                        <a:t>10</a:t>
                      </a:r>
                      <a:endParaRPr lang="en-US" altLang="zh-CN" sz="1000" b="1" i="0" u="none" strike="noStrike" dirty="0">
                        <a:solidFill>
                          <a:srgbClr val="FF0000"/>
                        </a:solidFill>
                        <a:effectLst/>
                        <a:latin typeface="宋体" panose="02010600030101010101" pitchFamily="2" charset="-122"/>
                        <a:ea typeface="宋体" panose="02010600030101010101" pitchFamily="2" charset="-122"/>
                      </a:endParaRPr>
                    </a:p>
                  </a:txBody>
                  <a:tcPr marL="6119" marR="6119" marT="6119" marB="0" anchor="b"/>
                </a:tc>
                <a:tc>
                  <a:txBody>
                    <a:bodyPr/>
                    <a:lstStyle/>
                    <a:p>
                      <a:pPr algn="r" fontAlgn="ctr"/>
                      <a:r>
                        <a:rPr lang="en-US" altLang="zh-CN" sz="1000" u="none" strike="noStrike" dirty="0">
                          <a:effectLst/>
                        </a:rPr>
                        <a:t>0.5</a:t>
                      </a:r>
                      <a:endParaRPr lang="en-US" altLang="zh-CN" sz="1000" b="0" i="0" u="none" strike="noStrike" dirty="0">
                        <a:solidFill>
                          <a:srgbClr val="0061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r" fontAlgn="ctr"/>
                      <a:r>
                        <a:rPr lang="en-US" altLang="zh-CN" sz="1000" u="none" strike="noStrike" dirty="0">
                          <a:effectLst/>
                        </a:rPr>
                        <a:t>0.25</a:t>
                      </a:r>
                      <a:endParaRPr lang="en-US" altLang="zh-CN" sz="1000" b="0" i="0" u="none" strike="noStrike" dirty="0">
                        <a:solidFill>
                          <a:srgbClr val="0061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r" fontAlgn="ctr"/>
                      <a:r>
                        <a:rPr lang="en-US" altLang="zh-CN" sz="1000" u="none" strike="noStrike" dirty="0">
                          <a:effectLst/>
                        </a:rPr>
                        <a:t>0.25</a:t>
                      </a:r>
                      <a:endParaRPr lang="en-US" altLang="zh-CN" sz="1000" b="0" i="0" u="none" strike="noStrike" dirty="0">
                        <a:solidFill>
                          <a:srgbClr val="0061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r" fontAlgn="ctr"/>
                      <a:r>
                        <a:rPr lang="en-US" altLang="zh-CN" sz="1000" u="none" strike="noStrike" dirty="0">
                          <a:effectLst/>
                        </a:rPr>
                        <a:t>-27073.5</a:t>
                      </a:r>
                      <a:endParaRPr lang="en-US" altLang="zh-CN" sz="1000" b="0" i="0" u="none" strike="noStrike" dirty="0">
                        <a:solidFill>
                          <a:srgbClr val="006100"/>
                        </a:solidFill>
                        <a:effectLst/>
                        <a:latin typeface="宋体" panose="02010600030101010101" pitchFamily="2" charset="-122"/>
                        <a:ea typeface="宋体" panose="02010600030101010101" pitchFamily="2" charset="-122"/>
                      </a:endParaRPr>
                    </a:p>
                  </a:txBody>
                  <a:tcPr marL="6119" marR="6119" marT="6119" marB="0" anchor="ctr"/>
                </a:tc>
              </a:tr>
            </a:tbl>
          </a:graphicData>
        </a:graphic>
      </p:graphicFrame>
      <p:sp>
        <p:nvSpPr>
          <p:cNvPr id="17" name="圆角矩形 16"/>
          <p:cNvSpPr/>
          <p:nvPr/>
        </p:nvSpPr>
        <p:spPr>
          <a:xfrm>
            <a:off x="2483768" y="2899552"/>
            <a:ext cx="3850632" cy="1700616"/>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zh-CN" altLang="en-US" b="1" dirty="0" smtClean="0">
                <a:solidFill>
                  <a:srgbClr val="FF0000"/>
                </a:solidFill>
              </a:rPr>
              <a:t>寻找到的新的二元</a:t>
            </a:r>
            <a:r>
              <a:rPr lang="en-US" altLang="zh-CN" b="1" dirty="0" smtClean="0">
                <a:solidFill>
                  <a:srgbClr val="FF0000"/>
                </a:solidFill>
              </a:rPr>
              <a:t>-</a:t>
            </a:r>
            <a:r>
              <a:rPr lang="zh-CN" altLang="en-US" b="1" dirty="0" smtClean="0">
                <a:solidFill>
                  <a:srgbClr val="FF0000"/>
                </a:solidFill>
              </a:rPr>
              <a:t>三元对应关系</a:t>
            </a:r>
            <a:endParaRPr lang="zh-CN" altLang="en-US" b="1" dirty="0">
              <a:solidFill>
                <a:srgbClr val="FF0000"/>
              </a:solidFill>
            </a:endParaRPr>
          </a:p>
        </p:txBody>
      </p:sp>
      <p:pic>
        <p:nvPicPr>
          <p:cNvPr id="4" name="图片 3"/>
          <p:cNvPicPr>
            <a:picLocks noChangeAspect="1"/>
          </p:cNvPicPr>
          <p:nvPr/>
        </p:nvPicPr>
        <p:blipFill>
          <a:blip r:embed="rId6"/>
          <a:stretch>
            <a:fillRect/>
          </a:stretch>
        </p:blipFill>
        <p:spPr>
          <a:xfrm>
            <a:off x="2150040" y="1749520"/>
            <a:ext cx="4740843" cy="4423674"/>
          </a:xfrm>
          <a:prstGeom prst="rect">
            <a:avLst/>
          </a:prstGeom>
        </p:spPr>
      </p:pic>
    </p:spTree>
    <p:extLst>
      <p:ext uri="{BB962C8B-B14F-4D97-AF65-F5344CB8AC3E}">
        <p14:creationId xmlns:p14="http://schemas.microsoft.com/office/powerpoint/2010/main" val="4154961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6"/>
                                        </p:tgtEl>
                                      </p:cBhvr>
                                    </p:animEffect>
                                    <p:set>
                                      <p:cBhvr>
                                        <p:cTn id="12" dur="1" fill="hold">
                                          <p:stCondLst>
                                            <p:cond delay="499"/>
                                          </p:stCondLst>
                                        </p:cTn>
                                        <p:tgtEl>
                                          <p:spTgt spid="6"/>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randombar(horizontal)">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randombar(horizontal)">
                                      <p:cBhvr>
                                        <p:cTn id="22" dur="500"/>
                                        <p:tgtEl>
                                          <p:spTgt spid="17"/>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randombar(horizontal)">
                                      <p:cBhvr>
                                        <p:cTn id="2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1" name="直接箭头连接符 90">
            <a:extLst>
              <a:ext uri="{FF2B5EF4-FFF2-40B4-BE49-F238E27FC236}">
                <a16:creationId xmlns="" xmlns:a16="http://schemas.microsoft.com/office/drawing/2014/main" id="{B6910070-415E-4B62-9056-9508348A0395}"/>
              </a:ext>
            </a:extLst>
          </p:cNvPr>
          <p:cNvCxnSpPr>
            <a:cxnSpLocks/>
            <a:stCxn id="17" idx="3"/>
            <a:endCxn id="48" idx="1"/>
          </p:cNvCxnSpPr>
          <p:nvPr/>
        </p:nvCxnSpPr>
        <p:spPr>
          <a:xfrm>
            <a:off x="3979129" y="3351324"/>
            <a:ext cx="3675338" cy="5199"/>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94" name="直接箭头连接符 93">
            <a:extLst>
              <a:ext uri="{FF2B5EF4-FFF2-40B4-BE49-F238E27FC236}">
                <a16:creationId xmlns="" xmlns:a16="http://schemas.microsoft.com/office/drawing/2014/main" id="{47A1C564-628C-448B-9C8E-5F5B4C24DE1A}"/>
              </a:ext>
            </a:extLst>
          </p:cNvPr>
          <p:cNvCxnSpPr>
            <a:cxnSpLocks/>
            <a:stCxn id="65" idx="3"/>
            <a:endCxn id="88" idx="1"/>
          </p:cNvCxnSpPr>
          <p:nvPr/>
        </p:nvCxnSpPr>
        <p:spPr>
          <a:xfrm flipV="1">
            <a:off x="3975852" y="5108137"/>
            <a:ext cx="3704936" cy="6112"/>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30" name="直接箭头连接符 29">
            <a:extLst>
              <a:ext uri="{FF2B5EF4-FFF2-40B4-BE49-F238E27FC236}">
                <a16:creationId xmlns="" xmlns:a16="http://schemas.microsoft.com/office/drawing/2014/main" id="{6CA5CCD5-EBCA-455B-8346-945E4D5243D5}"/>
              </a:ext>
            </a:extLst>
          </p:cNvPr>
          <p:cNvCxnSpPr>
            <a:cxnSpLocks/>
            <a:stCxn id="18" idx="3"/>
            <a:endCxn id="86" idx="1"/>
          </p:cNvCxnSpPr>
          <p:nvPr/>
        </p:nvCxnSpPr>
        <p:spPr>
          <a:xfrm>
            <a:off x="3979129" y="3899390"/>
            <a:ext cx="3681327" cy="46441"/>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32" name="直接箭头连接符 31">
            <a:extLst>
              <a:ext uri="{FF2B5EF4-FFF2-40B4-BE49-F238E27FC236}">
                <a16:creationId xmlns="" xmlns:a16="http://schemas.microsoft.com/office/drawing/2014/main" id="{DB79B2D8-8FCF-4FD7-A99C-AFBCE188CB26}"/>
              </a:ext>
            </a:extLst>
          </p:cNvPr>
          <p:cNvCxnSpPr>
            <a:cxnSpLocks/>
            <a:stCxn id="22" idx="3"/>
            <a:endCxn id="87" idx="1"/>
          </p:cNvCxnSpPr>
          <p:nvPr/>
        </p:nvCxnSpPr>
        <p:spPr>
          <a:xfrm flipV="1">
            <a:off x="3979130" y="4491500"/>
            <a:ext cx="3681325" cy="1198"/>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grpSp>
        <p:nvGrpSpPr>
          <p:cNvPr id="5" name="组合 4">
            <a:extLst>
              <a:ext uri="{FF2B5EF4-FFF2-40B4-BE49-F238E27FC236}">
                <a16:creationId xmlns="" xmlns:a16="http://schemas.microsoft.com/office/drawing/2014/main" id="{F7B82B0B-53FF-49D2-898F-CC382F46B448}"/>
              </a:ext>
            </a:extLst>
          </p:cNvPr>
          <p:cNvGrpSpPr/>
          <p:nvPr/>
        </p:nvGrpSpPr>
        <p:grpSpPr>
          <a:xfrm>
            <a:off x="4575159" y="2966069"/>
            <a:ext cx="2886878" cy="2368630"/>
            <a:chOff x="5032641" y="3246829"/>
            <a:chExt cx="3369480" cy="2388935"/>
          </a:xfrm>
        </p:grpSpPr>
        <p:grpSp>
          <p:nvGrpSpPr>
            <p:cNvPr id="4" name="组合 3">
              <a:extLst>
                <a:ext uri="{FF2B5EF4-FFF2-40B4-BE49-F238E27FC236}">
                  <a16:creationId xmlns="" xmlns:a16="http://schemas.microsoft.com/office/drawing/2014/main" id="{967C955D-1CA1-4A95-8080-EB4BD6E0C85E}"/>
                </a:ext>
              </a:extLst>
            </p:cNvPr>
            <p:cNvGrpSpPr/>
            <p:nvPr/>
          </p:nvGrpSpPr>
          <p:grpSpPr>
            <a:xfrm>
              <a:off x="5032641" y="3246829"/>
              <a:ext cx="3369480" cy="2388935"/>
              <a:chOff x="4399710" y="3675164"/>
              <a:chExt cx="3369480" cy="2388935"/>
            </a:xfrm>
          </p:grpSpPr>
          <p:sp>
            <p:nvSpPr>
              <p:cNvPr id="45" name="矩形 44">
                <a:extLst>
                  <a:ext uri="{FF2B5EF4-FFF2-40B4-BE49-F238E27FC236}">
                    <a16:creationId xmlns="" xmlns:a16="http://schemas.microsoft.com/office/drawing/2014/main" id="{4DEB35C6-8266-4BF6-98C0-0780D55FC617}"/>
                  </a:ext>
                </a:extLst>
              </p:cNvPr>
              <p:cNvSpPr/>
              <p:nvPr/>
            </p:nvSpPr>
            <p:spPr>
              <a:xfrm>
                <a:off x="4399710" y="3675164"/>
                <a:ext cx="3369480" cy="2388935"/>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19" name="文本框 18">
                <a:extLst>
                  <a:ext uri="{FF2B5EF4-FFF2-40B4-BE49-F238E27FC236}">
                    <a16:creationId xmlns="" xmlns:a16="http://schemas.microsoft.com/office/drawing/2014/main" id="{E6EF5C53-1488-4A63-B0AA-39EE4D8527BB}"/>
                  </a:ext>
                </a:extLst>
              </p:cNvPr>
              <p:cNvSpPr txBox="1"/>
              <p:nvPr/>
            </p:nvSpPr>
            <p:spPr>
              <a:xfrm>
                <a:off x="4475023" y="4323815"/>
                <a:ext cx="3088844" cy="332481"/>
              </a:xfrm>
              <a:prstGeom prst="rect">
                <a:avLst/>
              </a:prstGeom>
              <a:noFill/>
              <a:ln>
                <a:solidFill>
                  <a:schemeClr val="bg1"/>
                </a:solidFill>
                <a:prstDash val="solid"/>
              </a:ln>
            </p:spPr>
            <p:txBody>
              <a:bodyPr wrap="square" rtlCol="0">
                <a:spAutoFit/>
              </a:bodyPr>
              <a:lstStyle/>
              <a:p>
                <a:r>
                  <a:rPr lang="zh-CN" altLang="en-US" sz="1400" dirty="0"/>
                  <a:t>  </a:t>
                </a:r>
                <a:r>
                  <a:rPr lang="en-US" altLang="zh-CN" sz="1400" dirty="0"/>
                  <a:t>RF</a:t>
                </a:r>
                <a:r>
                  <a:rPr lang="zh-CN" altLang="en-US" sz="1400" dirty="0"/>
                  <a:t>                   </a:t>
                </a:r>
                <a:r>
                  <a:rPr lang="en-US" altLang="zh-CN" sz="1400" dirty="0"/>
                  <a:t>SVR               GPR    </a:t>
                </a:r>
                <a:endParaRPr lang="zh-CN" altLang="en-US" sz="1400" dirty="0"/>
              </a:p>
            </p:txBody>
          </p:sp>
          <p:pic>
            <p:nvPicPr>
              <p:cNvPr id="20" name="Picture 4" descr="http://s1.knowsky.com/20170221/ngnvdubua2w25.png">
                <a:extLst>
                  <a:ext uri="{FF2B5EF4-FFF2-40B4-BE49-F238E27FC236}">
                    <a16:creationId xmlns="" xmlns:a16="http://schemas.microsoft.com/office/drawing/2014/main" id="{6E9F53E1-7ED3-47A0-A35D-E919259836E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92724" y="4691357"/>
                <a:ext cx="920004" cy="911173"/>
              </a:xfrm>
              <a:prstGeom prst="rect">
                <a:avLst/>
              </a:prstGeom>
              <a:noFill/>
              <a:ln>
                <a:solidFill>
                  <a:schemeClr val="bg1"/>
                </a:solidFill>
                <a:prstDash val="solid"/>
              </a:ln>
              <a:extLst>
                <a:ext uri="{909E8E84-426E-40DD-AFC4-6F175D3DCCD1}">
                  <a14:hiddenFill xmlns:a14="http://schemas.microsoft.com/office/drawing/2010/main">
                    <a:solidFill>
                      <a:srgbClr val="FFFFFF"/>
                    </a:solidFill>
                  </a14:hiddenFill>
                </a:ext>
              </a:extLst>
            </p:spPr>
          </p:pic>
          <p:pic>
            <p:nvPicPr>
              <p:cNvPr id="21" name="图片 20">
                <a:extLst>
                  <a:ext uri="{FF2B5EF4-FFF2-40B4-BE49-F238E27FC236}">
                    <a16:creationId xmlns="" xmlns:a16="http://schemas.microsoft.com/office/drawing/2014/main" id="{E545F8CC-4C77-4000-82A5-2FBD826B1CFD}"/>
                  </a:ext>
                </a:extLst>
              </p:cNvPr>
              <p:cNvPicPr>
                <a:picLocks noChangeAspect="1"/>
              </p:cNvPicPr>
              <p:nvPr/>
            </p:nvPicPr>
            <p:blipFill>
              <a:blip r:embed="rId3"/>
              <a:stretch>
                <a:fillRect/>
              </a:stretch>
            </p:blipFill>
            <p:spPr>
              <a:xfrm>
                <a:off x="5538610" y="4691359"/>
                <a:ext cx="1135327" cy="911173"/>
              </a:xfrm>
              <a:prstGeom prst="rect">
                <a:avLst/>
              </a:prstGeom>
              <a:noFill/>
              <a:ln>
                <a:solidFill>
                  <a:schemeClr val="bg1"/>
                </a:solidFill>
                <a:prstDash val="solid"/>
              </a:ln>
            </p:spPr>
          </p:pic>
          <p:pic>
            <p:nvPicPr>
              <p:cNvPr id="23" name="图片 22">
                <a:extLst>
                  <a:ext uri="{FF2B5EF4-FFF2-40B4-BE49-F238E27FC236}">
                    <a16:creationId xmlns="" xmlns:a16="http://schemas.microsoft.com/office/drawing/2014/main" id="{9741AB62-6F42-4E35-8A48-4B121256DD77}"/>
                  </a:ext>
                </a:extLst>
              </p:cNvPr>
              <p:cNvPicPr>
                <a:picLocks noChangeAspect="1"/>
              </p:cNvPicPr>
              <p:nvPr/>
            </p:nvPicPr>
            <p:blipFill rotWithShape="1">
              <a:blip r:embed="rId4"/>
              <a:srcRect r="32110"/>
              <a:stretch/>
            </p:blipFill>
            <p:spPr>
              <a:xfrm>
                <a:off x="6673937" y="4691358"/>
                <a:ext cx="920004" cy="911173"/>
              </a:xfrm>
              <a:prstGeom prst="rect">
                <a:avLst/>
              </a:prstGeom>
              <a:ln>
                <a:solidFill>
                  <a:schemeClr val="bg1"/>
                </a:solidFill>
                <a:prstDash val="solid"/>
              </a:ln>
            </p:spPr>
          </p:pic>
        </p:grpSp>
        <p:sp>
          <p:nvSpPr>
            <p:cNvPr id="46" name="文本框 45">
              <a:extLst>
                <a:ext uri="{FF2B5EF4-FFF2-40B4-BE49-F238E27FC236}">
                  <a16:creationId xmlns="" xmlns:a16="http://schemas.microsoft.com/office/drawing/2014/main" id="{0887FB84-BC61-4231-A192-47DF9FAAE502}"/>
                </a:ext>
              </a:extLst>
            </p:cNvPr>
            <p:cNvSpPr txBox="1"/>
            <p:nvPr/>
          </p:nvSpPr>
          <p:spPr>
            <a:xfrm>
              <a:off x="5124975" y="3416283"/>
              <a:ext cx="1916618" cy="307777"/>
            </a:xfrm>
            <a:prstGeom prst="rect">
              <a:avLst/>
            </a:prstGeom>
            <a:noFill/>
            <a:ln>
              <a:solidFill>
                <a:schemeClr val="tx1"/>
              </a:solidFill>
              <a:prstDash val="solid"/>
            </a:ln>
          </p:spPr>
          <p:txBody>
            <a:bodyPr wrap="square" rtlCol="0">
              <a:spAutoFit/>
            </a:bodyPr>
            <a:lstStyle/>
            <a:p>
              <a:r>
                <a:rPr lang="zh-CN" altLang="en-US" sz="1400" dirty="0"/>
                <a:t>选择最优回归模型</a:t>
              </a:r>
            </a:p>
          </p:txBody>
        </p:sp>
      </p:grpSp>
      <p:sp>
        <p:nvSpPr>
          <p:cNvPr id="2" name="标题 1">
            <a:extLst>
              <a:ext uri="{FF2B5EF4-FFF2-40B4-BE49-F238E27FC236}">
                <a16:creationId xmlns="" xmlns:a16="http://schemas.microsoft.com/office/drawing/2014/main" id="{50AB8D66-5E0D-40E5-BA72-F20B6E09AAE1}"/>
              </a:ext>
            </a:extLst>
          </p:cNvPr>
          <p:cNvSpPr>
            <a:spLocks noGrp="1"/>
          </p:cNvSpPr>
          <p:nvPr>
            <p:ph type="title"/>
          </p:nvPr>
        </p:nvSpPr>
        <p:spPr>
          <a:xfrm>
            <a:off x="882845" y="166685"/>
            <a:ext cx="8229600" cy="796950"/>
          </a:xfrm>
        </p:spPr>
        <p:txBody>
          <a:bodyPr>
            <a:normAutofit/>
          </a:bodyPr>
          <a:lstStyle/>
          <a:p>
            <a:r>
              <a:rPr lang="en-US" altLang="zh-CN" sz="2200" dirty="0"/>
              <a:t>3.</a:t>
            </a:r>
            <a:r>
              <a:rPr lang="zh-CN" altLang="en-US" sz="2200" dirty="0"/>
              <a:t>蠕变寿命预</a:t>
            </a:r>
            <a:r>
              <a:rPr lang="zh-CN" altLang="en-US" sz="2200" dirty="0" smtClean="0"/>
              <a:t>测</a:t>
            </a:r>
            <a:r>
              <a:rPr lang="en-US" altLang="zh-CN" sz="2200" dirty="0" smtClean="0"/>
              <a:t>——</a:t>
            </a:r>
            <a:r>
              <a:rPr lang="zh-CN" altLang="en-US" sz="2200" dirty="0"/>
              <a:t>基于聚类的最优回归集成学习方法</a:t>
            </a:r>
            <a:br>
              <a:rPr lang="zh-CN" altLang="en-US" sz="2200" dirty="0"/>
            </a:br>
            <a:endParaRPr lang="zh-CN" altLang="en-US" sz="2200" dirty="0"/>
          </a:p>
        </p:txBody>
      </p:sp>
      <p:graphicFrame>
        <p:nvGraphicFramePr>
          <p:cNvPr id="6" name="图示 5">
            <a:extLst>
              <a:ext uri="{FF2B5EF4-FFF2-40B4-BE49-F238E27FC236}">
                <a16:creationId xmlns="" xmlns:a16="http://schemas.microsoft.com/office/drawing/2014/main" id="{75E73817-2D57-4859-8793-C473CA9B3562}"/>
              </a:ext>
            </a:extLst>
          </p:cNvPr>
          <p:cNvGraphicFramePr/>
          <p:nvPr>
            <p:extLst/>
          </p:nvPr>
        </p:nvGraphicFramePr>
        <p:xfrm>
          <a:off x="2403771" y="1024362"/>
          <a:ext cx="6229961" cy="1281221"/>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graphicFrame>
        <p:nvGraphicFramePr>
          <p:cNvPr id="7" name="表格 6">
            <a:extLst>
              <a:ext uri="{FF2B5EF4-FFF2-40B4-BE49-F238E27FC236}">
                <a16:creationId xmlns="" xmlns:a16="http://schemas.microsoft.com/office/drawing/2014/main" id="{82B17029-76B1-49BB-B293-FF8B928B8CEC}"/>
              </a:ext>
            </a:extLst>
          </p:cNvPr>
          <p:cNvGraphicFramePr>
            <a:graphicFrameLocks noGrp="1"/>
          </p:cNvGraphicFramePr>
          <p:nvPr>
            <p:extLst/>
          </p:nvPr>
        </p:nvGraphicFramePr>
        <p:xfrm>
          <a:off x="196709" y="1164824"/>
          <a:ext cx="1409700" cy="876300"/>
        </p:xfrm>
        <a:graphic>
          <a:graphicData uri="http://schemas.openxmlformats.org/drawingml/2006/table">
            <a:tbl>
              <a:tblPr>
                <a:tableStyleId>{21E4AEA4-8DFA-4A89-87EB-49C32662AFE0}</a:tableStyleId>
              </a:tblPr>
              <a:tblGrid>
                <a:gridCol w="800100">
                  <a:extLst>
                    <a:ext uri="{9D8B030D-6E8A-4147-A177-3AD203B41FA5}">
                      <a16:colId xmlns="" xmlns:a16="http://schemas.microsoft.com/office/drawing/2014/main" val="1534108306"/>
                    </a:ext>
                  </a:extLst>
                </a:gridCol>
                <a:gridCol w="609600">
                  <a:extLst>
                    <a:ext uri="{9D8B030D-6E8A-4147-A177-3AD203B41FA5}">
                      <a16:colId xmlns="" xmlns:a16="http://schemas.microsoft.com/office/drawing/2014/main" val="2171917429"/>
                    </a:ext>
                  </a:extLst>
                </a:gridCol>
              </a:tblGrid>
              <a:tr h="175260">
                <a:tc>
                  <a:txBody>
                    <a:bodyPr/>
                    <a:lstStyle/>
                    <a:p>
                      <a:pPr algn="l" fontAlgn="b"/>
                      <a:r>
                        <a:rPr lang="zh-CN" altLang="en-US" sz="1100" u="none" strike="noStrike">
                          <a:effectLst/>
                        </a:rPr>
                        <a:t>样本数量</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altLang="zh-CN" sz="1100" u="none" strike="noStrike" dirty="0">
                          <a:effectLst/>
                        </a:rPr>
                        <a:t>192</a:t>
                      </a:r>
                      <a:r>
                        <a:rPr lang="zh-CN" altLang="en-US" sz="1100" u="none" strike="noStrike" dirty="0">
                          <a:effectLst/>
                        </a:rPr>
                        <a:t>条</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2201135549"/>
                  </a:ext>
                </a:extLst>
              </a:tr>
              <a:tr h="175260">
                <a:tc>
                  <a:txBody>
                    <a:bodyPr/>
                    <a:lstStyle/>
                    <a:p>
                      <a:pPr algn="l" fontAlgn="b"/>
                      <a:r>
                        <a:rPr lang="zh-CN" altLang="en-US" sz="1100" u="none" strike="noStrike">
                          <a:effectLst/>
                        </a:rPr>
                        <a:t>成分维度</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altLang="zh-CN" sz="1100" u="none" strike="noStrike">
                          <a:effectLst/>
                        </a:rPr>
                        <a:t>14</a:t>
                      </a:r>
                      <a:r>
                        <a:rPr lang="zh-CN" altLang="en-US" sz="1100" u="none" strike="noStrike">
                          <a:effectLst/>
                        </a:rPr>
                        <a:t>维</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2753678148"/>
                  </a:ext>
                </a:extLst>
              </a:tr>
              <a:tr h="175260">
                <a:tc>
                  <a:txBody>
                    <a:bodyPr/>
                    <a:lstStyle/>
                    <a:p>
                      <a:pPr algn="l" fontAlgn="b"/>
                      <a:r>
                        <a:rPr lang="zh-CN" altLang="en-US" sz="1100" u="none" strike="noStrike">
                          <a:effectLst/>
                        </a:rPr>
                        <a:t>热处理维度</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altLang="zh-CN" sz="1100" u="none" strike="noStrike">
                          <a:effectLst/>
                        </a:rPr>
                        <a:t>6</a:t>
                      </a:r>
                      <a:r>
                        <a:rPr lang="zh-CN" altLang="en-US" sz="1100" u="none" strike="noStrike">
                          <a:effectLst/>
                        </a:rPr>
                        <a:t>维</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37059762"/>
                  </a:ext>
                </a:extLst>
              </a:tr>
              <a:tr h="175260">
                <a:tc>
                  <a:txBody>
                    <a:bodyPr/>
                    <a:lstStyle/>
                    <a:p>
                      <a:pPr algn="l" fontAlgn="b"/>
                      <a:r>
                        <a:rPr lang="zh-CN" altLang="en-US" sz="1100" u="none" strike="noStrike">
                          <a:effectLst/>
                        </a:rPr>
                        <a:t>条件维度</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altLang="zh-CN" sz="1100" u="none" strike="noStrike" dirty="0">
                          <a:effectLst/>
                        </a:rPr>
                        <a:t>2</a:t>
                      </a:r>
                      <a:r>
                        <a:rPr lang="zh-CN" altLang="en-US" sz="1100" u="none" strike="noStrike" dirty="0">
                          <a:effectLst/>
                        </a:rPr>
                        <a:t>维</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461295978"/>
                  </a:ext>
                </a:extLst>
              </a:tr>
              <a:tr h="175260">
                <a:tc>
                  <a:txBody>
                    <a:bodyPr/>
                    <a:lstStyle/>
                    <a:p>
                      <a:pPr algn="l" fontAlgn="b"/>
                      <a:r>
                        <a:rPr lang="zh-CN" altLang="en-US" sz="1100" u="none" strike="noStrike">
                          <a:effectLst/>
                        </a:rPr>
                        <a:t>目标属性</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altLang="zh-CN" sz="1100" u="none" strike="noStrike" dirty="0">
                          <a:effectLst/>
                        </a:rPr>
                        <a:t>1</a:t>
                      </a:r>
                      <a:r>
                        <a:rPr lang="zh-CN" altLang="en-US" sz="1100" u="none" strike="noStrike" dirty="0">
                          <a:effectLst/>
                        </a:rPr>
                        <a:t>维</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78136561"/>
                  </a:ext>
                </a:extLst>
              </a:tr>
            </a:tbl>
          </a:graphicData>
        </a:graphic>
      </p:graphicFrame>
      <p:sp>
        <p:nvSpPr>
          <p:cNvPr id="3" name="矩形: 圆角 2">
            <a:extLst>
              <a:ext uri="{FF2B5EF4-FFF2-40B4-BE49-F238E27FC236}">
                <a16:creationId xmlns="" xmlns:a16="http://schemas.microsoft.com/office/drawing/2014/main" id="{889172F6-BC9B-4ABA-A40F-1A4C04D2E878}"/>
              </a:ext>
            </a:extLst>
          </p:cNvPr>
          <p:cNvSpPr/>
          <p:nvPr/>
        </p:nvSpPr>
        <p:spPr>
          <a:xfrm>
            <a:off x="2231159" y="764704"/>
            <a:ext cx="6673154" cy="1698305"/>
          </a:xfrm>
          <a:prstGeom prst="roundRect">
            <a:avLst/>
          </a:prstGeom>
          <a:noFill/>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11" name="文本框 10">
            <a:extLst>
              <a:ext uri="{FF2B5EF4-FFF2-40B4-BE49-F238E27FC236}">
                <a16:creationId xmlns="" xmlns:a16="http://schemas.microsoft.com/office/drawing/2014/main" id="{FEFA3D8E-C68F-4061-9CB1-11DA613841EC}"/>
              </a:ext>
            </a:extLst>
          </p:cNvPr>
          <p:cNvSpPr txBox="1"/>
          <p:nvPr/>
        </p:nvSpPr>
        <p:spPr>
          <a:xfrm>
            <a:off x="2439280" y="773181"/>
            <a:ext cx="1584176" cy="307777"/>
          </a:xfrm>
          <a:prstGeom prst="rect">
            <a:avLst/>
          </a:prstGeom>
          <a:noFill/>
        </p:spPr>
        <p:txBody>
          <a:bodyPr wrap="square" rtlCol="0">
            <a:spAutoFit/>
          </a:bodyPr>
          <a:lstStyle/>
          <a:p>
            <a:r>
              <a:rPr lang="zh-CN" altLang="en-US" sz="1400" dirty="0"/>
              <a:t>数据预处理</a:t>
            </a:r>
          </a:p>
        </p:txBody>
      </p:sp>
      <p:sp>
        <p:nvSpPr>
          <p:cNvPr id="12" name="箭头: V 形 11">
            <a:extLst>
              <a:ext uri="{FF2B5EF4-FFF2-40B4-BE49-F238E27FC236}">
                <a16:creationId xmlns="" xmlns:a16="http://schemas.microsoft.com/office/drawing/2014/main" id="{38AE60D0-D334-4E98-A913-EEF9E4228D95}"/>
              </a:ext>
            </a:extLst>
          </p:cNvPr>
          <p:cNvSpPr/>
          <p:nvPr/>
        </p:nvSpPr>
        <p:spPr>
          <a:xfrm>
            <a:off x="1753468" y="1416421"/>
            <a:ext cx="360040" cy="36004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13" name="矩形: 圆角 12">
            <a:extLst>
              <a:ext uri="{FF2B5EF4-FFF2-40B4-BE49-F238E27FC236}">
                <a16:creationId xmlns="" xmlns:a16="http://schemas.microsoft.com/office/drawing/2014/main" id="{9A5CEEA4-55D9-49F2-8852-98E083B88206}"/>
              </a:ext>
            </a:extLst>
          </p:cNvPr>
          <p:cNvSpPr/>
          <p:nvPr/>
        </p:nvSpPr>
        <p:spPr>
          <a:xfrm>
            <a:off x="71049" y="829042"/>
            <a:ext cx="1623593" cy="1641420"/>
          </a:xfrm>
          <a:prstGeom prst="roundRect">
            <a:avLst/>
          </a:prstGeom>
          <a:noFill/>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14" name="文本框 13">
            <a:extLst>
              <a:ext uri="{FF2B5EF4-FFF2-40B4-BE49-F238E27FC236}">
                <a16:creationId xmlns="" xmlns:a16="http://schemas.microsoft.com/office/drawing/2014/main" id="{C9C7274E-74D1-400E-BD61-8912AA529227}"/>
              </a:ext>
            </a:extLst>
          </p:cNvPr>
          <p:cNvSpPr txBox="1"/>
          <p:nvPr/>
        </p:nvSpPr>
        <p:spPr>
          <a:xfrm>
            <a:off x="142657" y="870472"/>
            <a:ext cx="1584176" cy="307777"/>
          </a:xfrm>
          <a:prstGeom prst="rect">
            <a:avLst/>
          </a:prstGeom>
          <a:noFill/>
        </p:spPr>
        <p:txBody>
          <a:bodyPr wrap="square" rtlCol="0">
            <a:spAutoFit/>
          </a:bodyPr>
          <a:lstStyle/>
          <a:p>
            <a:r>
              <a:rPr lang="zh-CN" altLang="en-US" sz="1400" dirty="0"/>
              <a:t>样本统计</a:t>
            </a:r>
          </a:p>
        </p:txBody>
      </p:sp>
      <p:grpSp>
        <p:nvGrpSpPr>
          <p:cNvPr id="28" name="组合 27">
            <a:extLst>
              <a:ext uri="{FF2B5EF4-FFF2-40B4-BE49-F238E27FC236}">
                <a16:creationId xmlns="" xmlns:a16="http://schemas.microsoft.com/office/drawing/2014/main" id="{468025A6-5001-4C16-B41E-FA2D1AA96470}"/>
              </a:ext>
            </a:extLst>
          </p:cNvPr>
          <p:cNvGrpSpPr/>
          <p:nvPr/>
        </p:nvGrpSpPr>
        <p:grpSpPr>
          <a:xfrm>
            <a:off x="-52562" y="3421527"/>
            <a:ext cx="1533060" cy="1086092"/>
            <a:chOff x="133132" y="2143688"/>
            <a:chExt cx="1789343" cy="1173267"/>
          </a:xfrm>
        </p:grpSpPr>
        <p:grpSp>
          <p:nvGrpSpPr>
            <p:cNvPr id="35" name="组合 34">
              <a:extLst>
                <a:ext uri="{FF2B5EF4-FFF2-40B4-BE49-F238E27FC236}">
                  <a16:creationId xmlns="" xmlns:a16="http://schemas.microsoft.com/office/drawing/2014/main" id="{72BF9E26-CF13-4017-A3B1-26AB1FD35581}"/>
                </a:ext>
              </a:extLst>
            </p:cNvPr>
            <p:cNvGrpSpPr/>
            <p:nvPr/>
          </p:nvGrpSpPr>
          <p:grpSpPr>
            <a:xfrm>
              <a:off x="411820" y="2588452"/>
              <a:ext cx="733631" cy="728503"/>
              <a:chOff x="550409" y="2650953"/>
              <a:chExt cx="733631" cy="728503"/>
            </a:xfrm>
          </p:grpSpPr>
          <p:sp>
            <p:nvSpPr>
              <p:cNvPr id="38" name="流程图: 磁盘 37">
                <a:extLst>
                  <a:ext uri="{FF2B5EF4-FFF2-40B4-BE49-F238E27FC236}">
                    <a16:creationId xmlns="" xmlns:a16="http://schemas.microsoft.com/office/drawing/2014/main" id="{65346928-C5E6-4B13-ADF8-44976CACD6B2}"/>
                  </a:ext>
                </a:extLst>
              </p:cNvPr>
              <p:cNvSpPr/>
              <p:nvPr/>
            </p:nvSpPr>
            <p:spPr>
              <a:xfrm>
                <a:off x="550409" y="2650953"/>
                <a:ext cx="456456" cy="402037"/>
              </a:xfrm>
              <a:prstGeom prst="flowChartMagneticDisk">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sz="1100"/>
              </a:p>
            </p:txBody>
          </p:sp>
          <p:sp>
            <p:nvSpPr>
              <p:cNvPr id="39" name="流程图: 磁盘 38">
                <a:extLst>
                  <a:ext uri="{FF2B5EF4-FFF2-40B4-BE49-F238E27FC236}">
                    <a16:creationId xmlns="" xmlns:a16="http://schemas.microsoft.com/office/drawing/2014/main" id="{8BE5C449-0A9E-4876-93D8-C86024AB0C9B}"/>
                  </a:ext>
                </a:extLst>
              </p:cNvPr>
              <p:cNvSpPr/>
              <p:nvPr/>
            </p:nvSpPr>
            <p:spPr>
              <a:xfrm>
                <a:off x="686534" y="2814186"/>
                <a:ext cx="456456" cy="402037"/>
              </a:xfrm>
              <a:prstGeom prst="flowChartMagneticDisk">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sz="1100"/>
              </a:p>
            </p:txBody>
          </p:sp>
          <p:sp>
            <p:nvSpPr>
              <p:cNvPr id="40" name="流程图: 磁盘 39">
                <a:extLst>
                  <a:ext uri="{FF2B5EF4-FFF2-40B4-BE49-F238E27FC236}">
                    <a16:creationId xmlns="" xmlns:a16="http://schemas.microsoft.com/office/drawing/2014/main" id="{B5F0B6B4-96AD-4173-ABC9-ADB8AD95D3B4}"/>
                  </a:ext>
                </a:extLst>
              </p:cNvPr>
              <p:cNvSpPr/>
              <p:nvPr/>
            </p:nvSpPr>
            <p:spPr>
              <a:xfrm>
                <a:off x="827584" y="2977419"/>
                <a:ext cx="456456" cy="402037"/>
              </a:xfrm>
              <a:prstGeom prst="flowChartMagneticDisk">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sz="1100"/>
              </a:p>
            </p:txBody>
          </p:sp>
        </p:grpSp>
        <p:sp>
          <p:nvSpPr>
            <p:cNvPr id="36" name="文本框 35">
              <a:extLst>
                <a:ext uri="{FF2B5EF4-FFF2-40B4-BE49-F238E27FC236}">
                  <a16:creationId xmlns="" xmlns:a16="http://schemas.microsoft.com/office/drawing/2014/main" id="{76477840-5CC9-470A-9960-D3E3E8DFE240}"/>
                </a:ext>
              </a:extLst>
            </p:cNvPr>
            <p:cNvSpPr txBox="1"/>
            <p:nvPr/>
          </p:nvSpPr>
          <p:spPr>
            <a:xfrm>
              <a:off x="133132" y="2143688"/>
              <a:ext cx="1789343" cy="246221"/>
            </a:xfrm>
            <a:prstGeom prst="rect">
              <a:avLst/>
            </a:prstGeom>
            <a:noFill/>
          </p:spPr>
          <p:txBody>
            <a:bodyPr wrap="square" rtlCol="0">
              <a:spAutoFit/>
            </a:bodyPr>
            <a:lstStyle/>
            <a:p>
              <a:r>
                <a:rPr lang="zh-CN" altLang="en-US" sz="1000" dirty="0"/>
                <a:t>多体系合金数据</a:t>
              </a:r>
            </a:p>
          </p:txBody>
        </p:sp>
      </p:grpSp>
      <p:sp>
        <p:nvSpPr>
          <p:cNvPr id="41" name="矩形 40">
            <a:extLst>
              <a:ext uri="{FF2B5EF4-FFF2-40B4-BE49-F238E27FC236}">
                <a16:creationId xmlns="" xmlns:a16="http://schemas.microsoft.com/office/drawing/2014/main" id="{420F341A-1C46-4781-A7CA-718A72C43084}"/>
              </a:ext>
            </a:extLst>
          </p:cNvPr>
          <p:cNvSpPr/>
          <p:nvPr/>
        </p:nvSpPr>
        <p:spPr>
          <a:xfrm>
            <a:off x="1200144" y="3336027"/>
            <a:ext cx="1391050" cy="1522845"/>
          </a:xfrm>
          <a:prstGeom prst="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42" name="文本框 41">
            <a:extLst>
              <a:ext uri="{FF2B5EF4-FFF2-40B4-BE49-F238E27FC236}">
                <a16:creationId xmlns="" xmlns:a16="http://schemas.microsoft.com/office/drawing/2014/main" id="{CB268196-250F-430C-BACF-AB700A1F388B}"/>
              </a:ext>
            </a:extLst>
          </p:cNvPr>
          <p:cNvSpPr txBox="1"/>
          <p:nvPr/>
        </p:nvSpPr>
        <p:spPr>
          <a:xfrm>
            <a:off x="1299728" y="3427632"/>
            <a:ext cx="1357279" cy="307777"/>
          </a:xfrm>
          <a:prstGeom prst="rect">
            <a:avLst/>
          </a:prstGeom>
          <a:noFill/>
        </p:spPr>
        <p:txBody>
          <a:bodyPr wrap="square" rtlCol="0">
            <a:spAutoFit/>
          </a:bodyPr>
          <a:lstStyle/>
          <a:p>
            <a:r>
              <a:rPr lang="zh-CN" altLang="en-US" sz="1400" dirty="0"/>
              <a:t>聚类算法</a:t>
            </a:r>
          </a:p>
        </p:txBody>
      </p:sp>
      <p:sp>
        <p:nvSpPr>
          <p:cNvPr id="8" name="左中括号 7">
            <a:extLst>
              <a:ext uri="{FF2B5EF4-FFF2-40B4-BE49-F238E27FC236}">
                <a16:creationId xmlns="" xmlns:a16="http://schemas.microsoft.com/office/drawing/2014/main" id="{4456A6B2-A119-4A64-A981-0AE1283662B3}"/>
              </a:ext>
            </a:extLst>
          </p:cNvPr>
          <p:cNvSpPr/>
          <p:nvPr/>
        </p:nvSpPr>
        <p:spPr>
          <a:xfrm>
            <a:off x="2820563" y="3157316"/>
            <a:ext cx="345517" cy="2098043"/>
          </a:xfrm>
          <a:prstGeom prst="leftBracket">
            <a:avLst/>
          </a:prstGeom>
          <a:ln>
            <a:headEnd type="none" w="med" len="med"/>
            <a:tailEnd type="none" w="med" len="med"/>
          </a:ln>
        </p:spPr>
        <p:style>
          <a:lnRef idx="2">
            <a:schemeClr val="accent2"/>
          </a:lnRef>
          <a:fillRef idx="0">
            <a:schemeClr val="accent2"/>
          </a:fillRef>
          <a:effectRef idx="1">
            <a:schemeClr val="accent2"/>
          </a:effectRef>
          <a:fontRef idx="minor">
            <a:schemeClr val="tx1"/>
          </a:fontRef>
        </p:style>
        <p:txBody>
          <a:bodyPr rtlCol="0" anchor="ctr"/>
          <a:lstStyle/>
          <a:p>
            <a:pPr algn="ctr"/>
            <a:endParaRPr lang="zh-CN" altLang="en-US"/>
          </a:p>
        </p:txBody>
      </p:sp>
      <p:cxnSp>
        <p:nvCxnSpPr>
          <p:cNvPr id="10" name="直接连接符 9">
            <a:extLst>
              <a:ext uri="{FF2B5EF4-FFF2-40B4-BE49-F238E27FC236}">
                <a16:creationId xmlns="" xmlns:a16="http://schemas.microsoft.com/office/drawing/2014/main" id="{6C46C044-E255-4850-A691-7E5CEC8804BA}"/>
              </a:ext>
            </a:extLst>
          </p:cNvPr>
          <p:cNvCxnSpPr>
            <a:cxnSpLocks/>
            <a:stCxn id="41" idx="3"/>
          </p:cNvCxnSpPr>
          <p:nvPr/>
        </p:nvCxnSpPr>
        <p:spPr>
          <a:xfrm>
            <a:off x="2591194" y="4097450"/>
            <a:ext cx="540646" cy="0"/>
          </a:xfrm>
          <a:prstGeom prst="line">
            <a:avLst/>
          </a:prstGeom>
          <a:ln>
            <a:headEnd type="none" w="med" len="med"/>
            <a:tailEnd type="none" w="med" len="med"/>
          </a:ln>
        </p:spPr>
        <p:style>
          <a:lnRef idx="2">
            <a:schemeClr val="accent2"/>
          </a:lnRef>
          <a:fillRef idx="0">
            <a:schemeClr val="accent2"/>
          </a:fillRef>
          <a:effectRef idx="1">
            <a:schemeClr val="accent2"/>
          </a:effectRef>
          <a:fontRef idx="minor">
            <a:schemeClr val="tx1"/>
          </a:fontRef>
        </p:style>
      </p:cxnSp>
      <p:pic>
        <p:nvPicPr>
          <p:cNvPr id="17" name="图片 16">
            <a:extLst>
              <a:ext uri="{FF2B5EF4-FFF2-40B4-BE49-F238E27FC236}">
                <a16:creationId xmlns="" xmlns:a16="http://schemas.microsoft.com/office/drawing/2014/main" id="{3CD2E54D-50E0-4AC1-8B04-D38D0D4EADBA}"/>
              </a:ext>
            </a:extLst>
          </p:cNvPr>
          <p:cNvPicPr>
            <a:picLocks noChangeAspect="1"/>
          </p:cNvPicPr>
          <p:nvPr/>
        </p:nvPicPr>
        <p:blipFill>
          <a:blip r:embed="rId10"/>
          <a:stretch>
            <a:fillRect/>
          </a:stretch>
        </p:blipFill>
        <p:spPr>
          <a:xfrm>
            <a:off x="3203848" y="3101634"/>
            <a:ext cx="775281" cy="499380"/>
          </a:xfrm>
          <a:prstGeom prst="rect">
            <a:avLst/>
          </a:prstGeom>
          <a:ln>
            <a:solidFill>
              <a:srgbClr val="33A8C7"/>
            </a:solidFill>
          </a:ln>
        </p:spPr>
      </p:pic>
      <p:pic>
        <p:nvPicPr>
          <p:cNvPr id="18" name="图片 17">
            <a:extLst>
              <a:ext uri="{FF2B5EF4-FFF2-40B4-BE49-F238E27FC236}">
                <a16:creationId xmlns="" xmlns:a16="http://schemas.microsoft.com/office/drawing/2014/main" id="{1AE82623-4398-4A10-B2CC-C3086CA6C4CA}"/>
              </a:ext>
            </a:extLst>
          </p:cNvPr>
          <p:cNvPicPr>
            <a:picLocks noChangeAspect="1"/>
          </p:cNvPicPr>
          <p:nvPr/>
        </p:nvPicPr>
        <p:blipFill>
          <a:blip r:embed="rId11"/>
          <a:stretch>
            <a:fillRect/>
          </a:stretch>
        </p:blipFill>
        <p:spPr>
          <a:xfrm>
            <a:off x="3203848" y="3649700"/>
            <a:ext cx="775281" cy="499380"/>
          </a:xfrm>
          <a:prstGeom prst="rect">
            <a:avLst/>
          </a:prstGeom>
          <a:ln>
            <a:solidFill>
              <a:srgbClr val="33A8C7"/>
            </a:solidFill>
          </a:ln>
        </p:spPr>
      </p:pic>
      <p:pic>
        <p:nvPicPr>
          <p:cNvPr id="22" name="图片 21">
            <a:extLst>
              <a:ext uri="{FF2B5EF4-FFF2-40B4-BE49-F238E27FC236}">
                <a16:creationId xmlns="" xmlns:a16="http://schemas.microsoft.com/office/drawing/2014/main" id="{C9222C7C-8A05-4F8B-8F27-E876A88E50E1}"/>
              </a:ext>
            </a:extLst>
          </p:cNvPr>
          <p:cNvPicPr>
            <a:picLocks noChangeAspect="1"/>
          </p:cNvPicPr>
          <p:nvPr/>
        </p:nvPicPr>
        <p:blipFill>
          <a:blip r:embed="rId12"/>
          <a:stretch>
            <a:fillRect/>
          </a:stretch>
        </p:blipFill>
        <p:spPr>
          <a:xfrm>
            <a:off x="3203848" y="4221088"/>
            <a:ext cx="775282" cy="543220"/>
          </a:xfrm>
          <a:prstGeom prst="rect">
            <a:avLst/>
          </a:prstGeom>
          <a:ln>
            <a:solidFill>
              <a:srgbClr val="33A8C7"/>
            </a:solidFill>
          </a:ln>
        </p:spPr>
      </p:pic>
      <p:sp>
        <p:nvSpPr>
          <p:cNvPr id="47" name="矩形: 圆角 46">
            <a:extLst>
              <a:ext uri="{FF2B5EF4-FFF2-40B4-BE49-F238E27FC236}">
                <a16:creationId xmlns="" xmlns:a16="http://schemas.microsoft.com/office/drawing/2014/main" id="{D71DAF20-5C41-4A10-A1FF-1F969DE5950F}"/>
              </a:ext>
            </a:extLst>
          </p:cNvPr>
          <p:cNvSpPr/>
          <p:nvPr/>
        </p:nvSpPr>
        <p:spPr>
          <a:xfrm>
            <a:off x="0" y="2866153"/>
            <a:ext cx="9091436" cy="2555749"/>
          </a:xfrm>
          <a:prstGeom prst="roundRect">
            <a:avLst/>
          </a:prstGeom>
          <a:noFill/>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48" name="矩形 47">
            <a:extLst>
              <a:ext uri="{FF2B5EF4-FFF2-40B4-BE49-F238E27FC236}">
                <a16:creationId xmlns="" xmlns:a16="http://schemas.microsoft.com/office/drawing/2014/main" id="{3CC79BF4-8D5F-4D4E-85B9-67B23E8AFA8A}"/>
              </a:ext>
            </a:extLst>
          </p:cNvPr>
          <p:cNvSpPr/>
          <p:nvPr/>
        </p:nvSpPr>
        <p:spPr>
          <a:xfrm>
            <a:off x="7654467" y="3111142"/>
            <a:ext cx="795219" cy="490762"/>
          </a:xfrm>
          <a:prstGeom prst="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pic>
        <p:nvPicPr>
          <p:cNvPr id="34" name="图片 33">
            <a:extLst>
              <a:ext uri="{FF2B5EF4-FFF2-40B4-BE49-F238E27FC236}">
                <a16:creationId xmlns="" xmlns:a16="http://schemas.microsoft.com/office/drawing/2014/main" id="{98CDF7CA-4D33-463A-A370-17C3888D90B1}"/>
              </a:ext>
            </a:extLst>
          </p:cNvPr>
          <p:cNvPicPr>
            <a:picLocks noChangeAspect="1"/>
          </p:cNvPicPr>
          <p:nvPr/>
        </p:nvPicPr>
        <p:blipFill>
          <a:blip r:embed="rId13"/>
          <a:stretch>
            <a:fillRect/>
          </a:stretch>
        </p:blipFill>
        <p:spPr>
          <a:xfrm>
            <a:off x="9756576" y="2300318"/>
            <a:ext cx="834200" cy="325382"/>
          </a:xfrm>
          <a:prstGeom prst="rect">
            <a:avLst/>
          </a:prstGeom>
        </p:spPr>
      </p:pic>
      <p:pic>
        <p:nvPicPr>
          <p:cNvPr id="51" name="图片 50">
            <a:extLst>
              <a:ext uri="{FF2B5EF4-FFF2-40B4-BE49-F238E27FC236}">
                <a16:creationId xmlns="" xmlns:a16="http://schemas.microsoft.com/office/drawing/2014/main" id="{402A5C6C-F9B4-4F45-9E37-697AF74F4597}"/>
              </a:ext>
            </a:extLst>
          </p:cNvPr>
          <p:cNvPicPr>
            <a:picLocks noChangeAspect="1"/>
          </p:cNvPicPr>
          <p:nvPr/>
        </p:nvPicPr>
        <p:blipFill>
          <a:blip r:embed="rId13"/>
          <a:stretch>
            <a:fillRect/>
          </a:stretch>
        </p:blipFill>
        <p:spPr>
          <a:xfrm>
            <a:off x="9950076" y="2906269"/>
            <a:ext cx="834200" cy="325382"/>
          </a:xfrm>
          <a:prstGeom prst="rect">
            <a:avLst/>
          </a:prstGeom>
        </p:spPr>
      </p:pic>
      <p:pic>
        <p:nvPicPr>
          <p:cNvPr id="52" name="图片 51">
            <a:extLst>
              <a:ext uri="{FF2B5EF4-FFF2-40B4-BE49-F238E27FC236}">
                <a16:creationId xmlns="" xmlns:a16="http://schemas.microsoft.com/office/drawing/2014/main" id="{0567D99F-90AA-4A26-8709-61B139EA2DC4}"/>
              </a:ext>
            </a:extLst>
          </p:cNvPr>
          <p:cNvPicPr>
            <a:picLocks noChangeAspect="1"/>
          </p:cNvPicPr>
          <p:nvPr/>
        </p:nvPicPr>
        <p:blipFill>
          <a:blip r:embed="rId13"/>
          <a:stretch>
            <a:fillRect/>
          </a:stretch>
        </p:blipFill>
        <p:spPr>
          <a:xfrm>
            <a:off x="7728148" y="3313916"/>
            <a:ext cx="647856" cy="252698"/>
          </a:xfrm>
          <a:prstGeom prst="rect">
            <a:avLst/>
          </a:prstGeom>
        </p:spPr>
      </p:pic>
      <p:sp>
        <p:nvSpPr>
          <p:cNvPr id="53" name="文本框 52">
            <a:extLst>
              <a:ext uri="{FF2B5EF4-FFF2-40B4-BE49-F238E27FC236}">
                <a16:creationId xmlns="" xmlns:a16="http://schemas.microsoft.com/office/drawing/2014/main" id="{024EFA21-7F34-4AEE-A258-902ADAB5C328}"/>
              </a:ext>
            </a:extLst>
          </p:cNvPr>
          <p:cNvSpPr txBox="1"/>
          <p:nvPr/>
        </p:nvSpPr>
        <p:spPr>
          <a:xfrm>
            <a:off x="7633504" y="3106752"/>
            <a:ext cx="889788" cy="276998"/>
          </a:xfrm>
          <a:prstGeom prst="rect">
            <a:avLst/>
          </a:prstGeom>
          <a:noFill/>
        </p:spPr>
        <p:txBody>
          <a:bodyPr wrap="square" rtlCol="0">
            <a:spAutoFit/>
          </a:bodyPr>
          <a:lstStyle/>
          <a:p>
            <a:r>
              <a:rPr lang="en-US" altLang="zh-CN" sz="1200" dirty="0"/>
              <a:t>BestM_1</a:t>
            </a:r>
            <a:endParaRPr lang="zh-CN" altLang="en-US" sz="1200" dirty="0"/>
          </a:p>
        </p:txBody>
      </p:sp>
      <p:sp>
        <p:nvSpPr>
          <p:cNvPr id="56" name="文本框 55">
            <a:extLst>
              <a:ext uri="{FF2B5EF4-FFF2-40B4-BE49-F238E27FC236}">
                <a16:creationId xmlns="" xmlns:a16="http://schemas.microsoft.com/office/drawing/2014/main" id="{0F4E3C57-1C43-4CB7-827F-95C8551FDC24}"/>
              </a:ext>
            </a:extLst>
          </p:cNvPr>
          <p:cNvSpPr txBox="1"/>
          <p:nvPr/>
        </p:nvSpPr>
        <p:spPr>
          <a:xfrm>
            <a:off x="123646" y="2928921"/>
            <a:ext cx="2860399" cy="307777"/>
          </a:xfrm>
          <a:prstGeom prst="rect">
            <a:avLst/>
          </a:prstGeom>
          <a:noFill/>
        </p:spPr>
        <p:txBody>
          <a:bodyPr wrap="square" rtlCol="0">
            <a:spAutoFit/>
          </a:bodyPr>
          <a:lstStyle/>
          <a:p>
            <a:r>
              <a:rPr lang="zh-CN" altLang="en-US" sz="1400" dirty="0"/>
              <a:t>基于聚类的最优回归集成学习模型</a:t>
            </a:r>
          </a:p>
        </p:txBody>
      </p:sp>
      <p:sp>
        <p:nvSpPr>
          <p:cNvPr id="57" name="箭头: 右 56">
            <a:extLst>
              <a:ext uri="{FF2B5EF4-FFF2-40B4-BE49-F238E27FC236}">
                <a16:creationId xmlns="" xmlns:a16="http://schemas.microsoft.com/office/drawing/2014/main" id="{E063A6E5-A974-4920-A01F-9AD75816AE53}"/>
              </a:ext>
            </a:extLst>
          </p:cNvPr>
          <p:cNvSpPr/>
          <p:nvPr/>
        </p:nvSpPr>
        <p:spPr>
          <a:xfrm>
            <a:off x="861837" y="3932607"/>
            <a:ext cx="309110" cy="285408"/>
          </a:xfrm>
          <a:prstGeom prst="rightArrow">
            <a:avLst/>
          </a:prstGeom>
          <a:solidFill>
            <a:srgbClr val="92D050"/>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grpSp>
        <p:nvGrpSpPr>
          <p:cNvPr id="81" name="组合 80">
            <a:extLst>
              <a:ext uri="{FF2B5EF4-FFF2-40B4-BE49-F238E27FC236}">
                <a16:creationId xmlns="" xmlns:a16="http://schemas.microsoft.com/office/drawing/2014/main" id="{BA28F162-459B-4CCA-8314-E0BD85B6272B}"/>
              </a:ext>
            </a:extLst>
          </p:cNvPr>
          <p:cNvGrpSpPr/>
          <p:nvPr/>
        </p:nvGrpSpPr>
        <p:grpSpPr>
          <a:xfrm>
            <a:off x="577289" y="2426975"/>
            <a:ext cx="7386424" cy="985835"/>
            <a:chOff x="577289" y="2426975"/>
            <a:chExt cx="7386424" cy="985835"/>
          </a:xfrm>
        </p:grpSpPr>
        <p:cxnSp>
          <p:nvCxnSpPr>
            <p:cNvPr id="80" name="直接连接符 79">
              <a:extLst>
                <a:ext uri="{FF2B5EF4-FFF2-40B4-BE49-F238E27FC236}">
                  <a16:creationId xmlns="" xmlns:a16="http://schemas.microsoft.com/office/drawing/2014/main" id="{1967FE9A-E791-4524-BFE4-769253773713}"/>
                </a:ext>
              </a:extLst>
            </p:cNvPr>
            <p:cNvCxnSpPr/>
            <p:nvPr/>
          </p:nvCxnSpPr>
          <p:spPr>
            <a:xfrm>
              <a:off x="7938077" y="2426975"/>
              <a:ext cx="0" cy="201219"/>
            </a:xfrm>
            <a:prstGeom prst="line">
              <a:avLst/>
            </a:prstGeom>
            <a:ln w="76200">
              <a:headEnd type="none" w="med" len="med"/>
              <a:tailEnd type="none" w="med" len="med"/>
            </a:ln>
          </p:spPr>
          <p:style>
            <a:lnRef idx="3">
              <a:schemeClr val="accent5"/>
            </a:lnRef>
            <a:fillRef idx="0">
              <a:schemeClr val="accent5"/>
            </a:fillRef>
            <a:effectRef idx="2">
              <a:schemeClr val="accent5"/>
            </a:effectRef>
            <a:fontRef idx="minor">
              <a:schemeClr val="tx1"/>
            </a:fontRef>
          </p:style>
        </p:cxnSp>
        <p:cxnSp>
          <p:nvCxnSpPr>
            <p:cNvPr id="69" name="连接符: 肘形 68">
              <a:extLst>
                <a:ext uri="{FF2B5EF4-FFF2-40B4-BE49-F238E27FC236}">
                  <a16:creationId xmlns="" xmlns:a16="http://schemas.microsoft.com/office/drawing/2014/main" id="{FAE027F3-5A48-401C-B3F8-F21BEDA12DE3}"/>
                </a:ext>
              </a:extLst>
            </p:cNvPr>
            <p:cNvCxnSpPr>
              <a:cxnSpLocks/>
            </p:cNvCxnSpPr>
            <p:nvPr/>
          </p:nvCxnSpPr>
          <p:spPr>
            <a:xfrm rot="10800000" flipV="1">
              <a:off x="577289" y="2628194"/>
              <a:ext cx="7386424" cy="784616"/>
            </a:xfrm>
            <a:prstGeom prst="bentConnector2">
              <a:avLst/>
            </a:prstGeom>
            <a:ln w="57150">
              <a:tailEnd type="triangle"/>
            </a:ln>
          </p:spPr>
          <p:style>
            <a:lnRef idx="3">
              <a:schemeClr val="accent5"/>
            </a:lnRef>
            <a:fillRef idx="0">
              <a:schemeClr val="accent5"/>
            </a:fillRef>
            <a:effectRef idx="2">
              <a:schemeClr val="accent5"/>
            </a:effectRef>
            <a:fontRef idx="minor">
              <a:schemeClr val="tx1"/>
            </a:fontRef>
          </p:style>
        </p:cxnSp>
      </p:grpSp>
      <p:graphicFrame>
        <p:nvGraphicFramePr>
          <p:cNvPr id="83" name="表格 82">
            <a:extLst>
              <a:ext uri="{FF2B5EF4-FFF2-40B4-BE49-F238E27FC236}">
                <a16:creationId xmlns="" xmlns:a16="http://schemas.microsoft.com/office/drawing/2014/main" id="{2D03A319-0877-4A1B-9381-B0ECC9D9674D}"/>
              </a:ext>
            </a:extLst>
          </p:cNvPr>
          <p:cNvGraphicFramePr>
            <a:graphicFrameLocks noGrp="1"/>
          </p:cNvGraphicFramePr>
          <p:nvPr>
            <p:extLst/>
          </p:nvPr>
        </p:nvGraphicFramePr>
        <p:xfrm>
          <a:off x="272355" y="5761806"/>
          <a:ext cx="5501029" cy="701040"/>
        </p:xfrm>
        <a:graphic>
          <a:graphicData uri="http://schemas.openxmlformats.org/drawingml/2006/table">
            <a:tbl>
              <a:tblPr>
                <a:tableStyleId>{C4B1156A-380E-4F78-BDF5-A606A8083BF9}</a:tableStyleId>
              </a:tblPr>
              <a:tblGrid>
                <a:gridCol w="988793">
                  <a:extLst>
                    <a:ext uri="{9D8B030D-6E8A-4147-A177-3AD203B41FA5}">
                      <a16:colId xmlns="" xmlns:a16="http://schemas.microsoft.com/office/drawing/2014/main" val="3286962579"/>
                    </a:ext>
                  </a:extLst>
                </a:gridCol>
                <a:gridCol w="668479">
                  <a:extLst>
                    <a:ext uri="{9D8B030D-6E8A-4147-A177-3AD203B41FA5}">
                      <a16:colId xmlns="" xmlns:a16="http://schemas.microsoft.com/office/drawing/2014/main" val="2874998486"/>
                    </a:ext>
                  </a:extLst>
                </a:gridCol>
                <a:gridCol w="960940">
                  <a:extLst>
                    <a:ext uri="{9D8B030D-6E8A-4147-A177-3AD203B41FA5}">
                      <a16:colId xmlns="" xmlns:a16="http://schemas.microsoft.com/office/drawing/2014/main" val="1759428314"/>
                    </a:ext>
                  </a:extLst>
                </a:gridCol>
                <a:gridCol w="877380">
                  <a:extLst>
                    <a:ext uri="{9D8B030D-6E8A-4147-A177-3AD203B41FA5}">
                      <a16:colId xmlns="" xmlns:a16="http://schemas.microsoft.com/office/drawing/2014/main" val="2219148525"/>
                    </a:ext>
                  </a:extLst>
                </a:gridCol>
                <a:gridCol w="668479">
                  <a:extLst>
                    <a:ext uri="{9D8B030D-6E8A-4147-A177-3AD203B41FA5}">
                      <a16:colId xmlns="" xmlns:a16="http://schemas.microsoft.com/office/drawing/2014/main" val="2941779886"/>
                    </a:ext>
                  </a:extLst>
                </a:gridCol>
                <a:gridCol w="668479">
                  <a:extLst>
                    <a:ext uri="{9D8B030D-6E8A-4147-A177-3AD203B41FA5}">
                      <a16:colId xmlns="" xmlns:a16="http://schemas.microsoft.com/office/drawing/2014/main" val="2196473637"/>
                    </a:ext>
                  </a:extLst>
                </a:gridCol>
                <a:gridCol w="668479">
                  <a:extLst>
                    <a:ext uri="{9D8B030D-6E8A-4147-A177-3AD203B41FA5}">
                      <a16:colId xmlns="" xmlns:a16="http://schemas.microsoft.com/office/drawing/2014/main" val="1846142857"/>
                    </a:ext>
                  </a:extLst>
                </a:gridCol>
              </a:tblGrid>
              <a:tr h="175260">
                <a:tc>
                  <a:txBody>
                    <a:bodyPr/>
                    <a:lstStyle/>
                    <a:p>
                      <a:pPr algn="ctr" fontAlgn="b"/>
                      <a:r>
                        <a:rPr lang="zh-CN" altLang="en-US" sz="1100" u="none" strike="noStrike">
                          <a:effectLst/>
                        </a:rPr>
                        <a:t>　</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tc>
                <a:tc>
                  <a:txBody>
                    <a:bodyPr/>
                    <a:lstStyle/>
                    <a:p>
                      <a:pPr algn="ctr" fontAlgn="b"/>
                      <a:r>
                        <a:rPr lang="en-US" sz="1100" u="none" strike="noStrike">
                          <a:effectLst/>
                        </a:rPr>
                        <a:t>cluster_1</a:t>
                      </a:r>
                      <a:endParaRPr 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tc>
                <a:tc>
                  <a:txBody>
                    <a:bodyPr/>
                    <a:lstStyle/>
                    <a:p>
                      <a:pPr algn="ctr" fontAlgn="b"/>
                      <a:r>
                        <a:rPr lang="en-US" sz="1100" u="none" strike="noStrike">
                          <a:effectLst/>
                        </a:rPr>
                        <a:t>cluster_2</a:t>
                      </a:r>
                      <a:endParaRPr 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tc>
                <a:tc>
                  <a:txBody>
                    <a:bodyPr/>
                    <a:lstStyle/>
                    <a:p>
                      <a:pPr algn="ctr" fontAlgn="b"/>
                      <a:r>
                        <a:rPr lang="en-US" sz="1100" u="none" strike="noStrike">
                          <a:effectLst/>
                        </a:rPr>
                        <a:t>cluster_3</a:t>
                      </a:r>
                      <a:endParaRPr 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tc>
                <a:tc>
                  <a:txBody>
                    <a:bodyPr/>
                    <a:lstStyle/>
                    <a:p>
                      <a:pPr algn="ctr" fontAlgn="b"/>
                      <a:r>
                        <a:rPr lang="en-US" sz="1100" u="none" strike="noStrike" dirty="0">
                          <a:effectLst/>
                        </a:rPr>
                        <a:t>cluster_4</a:t>
                      </a:r>
                      <a:endParaRPr 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tc>
                <a:tc>
                  <a:txBody>
                    <a:bodyPr/>
                    <a:lstStyle/>
                    <a:p>
                      <a:pPr algn="ctr" fontAlgn="b"/>
                      <a:r>
                        <a:rPr lang="en-US" sz="1100" u="none" strike="noStrike" dirty="0" err="1">
                          <a:effectLst/>
                        </a:rPr>
                        <a:t>cluster_avg</a:t>
                      </a:r>
                      <a:endParaRPr 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tc>
                <a:tc>
                  <a:txBody>
                    <a:bodyPr/>
                    <a:lstStyle/>
                    <a:p>
                      <a:pPr algn="ctr" fontAlgn="b"/>
                      <a:r>
                        <a:rPr lang="en-US" sz="1100" u="none" strike="noStrike">
                          <a:effectLst/>
                        </a:rPr>
                        <a:t>no_cluster</a:t>
                      </a:r>
                      <a:endParaRPr 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tc>
                <a:extLst>
                  <a:ext uri="{0D108BD9-81ED-4DB2-BD59-A6C34878D82A}">
                    <a16:rowId xmlns="" xmlns:a16="http://schemas.microsoft.com/office/drawing/2014/main" val="2537066926"/>
                  </a:ext>
                </a:extLst>
              </a:tr>
              <a:tr h="175260">
                <a:tc>
                  <a:txBody>
                    <a:bodyPr/>
                    <a:lstStyle/>
                    <a:p>
                      <a:pPr algn="ctr" fontAlgn="b"/>
                      <a:r>
                        <a:rPr lang="zh-CN" altLang="en-US" sz="1100" u="none" strike="noStrike">
                          <a:effectLst/>
                        </a:rPr>
                        <a:t>高斯过程</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tc>
                <a:tc>
                  <a:txBody>
                    <a:bodyPr/>
                    <a:lstStyle/>
                    <a:p>
                      <a:pPr algn="ctr" fontAlgn="b"/>
                      <a:r>
                        <a:rPr lang="en-US" altLang="zh-CN" sz="1100" u="none" strike="noStrike">
                          <a:effectLst/>
                        </a:rPr>
                        <a:t>0.02448</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tc>
                <a:tc>
                  <a:txBody>
                    <a:bodyPr/>
                    <a:lstStyle/>
                    <a:p>
                      <a:pPr algn="ctr" fontAlgn="b"/>
                      <a:r>
                        <a:rPr lang="en-US" altLang="zh-CN" sz="1100" u="none" strike="noStrike" dirty="0">
                          <a:effectLst/>
                        </a:rPr>
                        <a:t>0.07456</a:t>
                      </a:r>
                      <a:endParaRPr lang="en-US" altLang="zh-CN" sz="1100" b="0" i="0" u="none" strike="noStrike" dirty="0">
                        <a:solidFill>
                          <a:srgbClr val="006100"/>
                        </a:solidFill>
                        <a:effectLst/>
                        <a:latin typeface="等线" panose="02010600030101010101" pitchFamily="2" charset="-122"/>
                        <a:ea typeface="等线" panose="02010600030101010101" pitchFamily="2" charset="-122"/>
                      </a:endParaRPr>
                    </a:p>
                  </a:txBody>
                  <a:tcPr marL="7620" marR="7620" marT="7620" marB="0" anchor="b">
                    <a:solidFill>
                      <a:schemeClr val="bg2">
                        <a:lumMod val="60000"/>
                        <a:lumOff val="40000"/>
                      </a:schemeClr>
                    </a:solidFill>
                  </a:tcPr>
                </a:tc>
                <a:tc>
                  <a:txBody>
                    <a:bodyPr/>
                    <a:lstStyle/>
                    <a:p>
                      <a:pPr algn="ctr" fontAlgn="b"/>
                      <a:r>
                        <a:rPr lang="en-US" altLang="zh-CN" sz="1100" u="none" strike="noStrike" dirty="0">
                          <a:effectLst/>
                        </a:rPr>
                        <a:t>0.02972</a:t>
                      </a:r>
                      <a:endParaRPr lang="en-US" altLang="zh-CN" sz="1100" b="0" i="0" u="none" strike="noStrike" dirty="0">
                        <a:solidFill>
                          <a:srgbClr val="006100"/>
                        </a:solidFill>
                        <a:effectLst/>
                        <a:latin typeface="等线" panose="02010600030101010101" pitchFamily="2" charset="-122"/>
                        <a:ea typeface="等线" panose="02010600030101010101" pitchFamily="2" charset="-122"/>
                      </a:endParaRPr>
                    </a:p>
                  </a:txBody>
                  <a:tcPr marL="7620" marR="7620" marT="7620" marB="0" anchor="b">
                    <a:solidFill>
                      <a:schemeClr val="bg2">
                        <a:lumMod val="60000"/>
                        <a:lumOff val="40000"/>
                      </a:schemeClr>
                    </a:solidFill>
                  </a:tcPr>
                </a:tc>
                <a:tc>
                  <a:txBody>
                    <a:bodyPr/>
                    <a:lstStyle/>
                    <a:p>
                      <a:pPr algn="ctr" fontAlgn="b"/>
                      <a:r>
                        <a:rPr lang="en-US" altLang="zh-CN" sz="1100" u="none" strike="noStrike" dirty="0">
                          <a:effectLst/>
                        </a:rPr>
                        <a:t>0.02972</a:t>
                      </a:r>
                      <a:endParaRPr lang="en-US" altLang="zh-CN" sz="1100" b="0" i="0" u="none" strike="noStrike" dirty="0">
                        <a:solidFill>
                          <a:srgbClr val="006100"/>
                        </a:solidFill>
                        <a:effectLst/>
                        <a:latin typeface="等线" panose="02010600030101010101" pitchFamily="2" charset="-122"/>
                        <a:ea typeface="等线" panose="02010600030101010101" pitchFamily="2" charset="-122"/>
                      </a:endParaRPr>
                    </a:p>
                  </a:txBody>
                  <a:tcPr marL="7620" marR="7620" marT="7620" marB="0" anchor="b">
                    <a:solidFill>
                      <a:schemeClr val="bg2">
                        <a:lumMod val="60000"/>
                        <a:lumOff val="40000"/>
                      </a:schemeClr>
                    </a:solidFill>
                  </a:tcPr>
                </a:tc>
                <a:tc>
                  <a:txBody>
                    <a:bodyPr/>
                    <a:lstStyle/>
                    <a:p>
                      <a:pPr algn="ctr" fontAlgn="b"/>
                      <a:r>
                        <a:rPr lang="en-US" altLang="zh-CN" sz="1100" u="none" strike="noStrike" dirty="0">
                          <a:effectLst/>
                        </a:rPr>
                        <a:t>0.03962</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solidFill>
                      <a:schemeClr val="bg2">
                        <a:lumMod val="60000"/>
                        <a:lumOff val="40000"/>
                      </a:schemeClr>
                    </a:solidFill>
                  </a:tcPr>
                </a:tc>
                <a:tc>
                  <a:txBody>
                    <a:bodyPr/>
                    <a:lstStyle/>
                    <a:p>
                      <a:pPr algn="ctr" fontAlgn="b"/>
                      <a:r>
                        <a:rPr lang="en-US" altLang="zh-CN" sz="1100" u="none" strike="noStrike" dirty="0">
                          <a:effectLst/>
                        </a:rPr>
                        <a:t>0.058611</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solidFill>
                      <a:schemeClr val="bg2">
                        <a:lumMod val="60000"/>
                        <a:lumOff val="40000"/>
                      </a:schemeClr>
                    </a:solidFill>
                  </a:tcPr>
                </a:tc>
                <a:extLst>
                  <a:ext uri="{0D108BD9-81ED-4DB2-BD59-A6C34878D82A}">
                    <a16:rowId xmlns="" xmlns:a16="http://schemas.microsoft.com/office/drawing/2014/main" val="3552398884"/>
                  </a:ext>
                </a:extLst>
              </a:tr>
              <a:tr h="175260">
                <a:tc>
                  <a:txBody>
                    <a:bodyPr/>
                    <a:lstStyle/>
                    <a:p>
                      <a:pPr algn="ctr" fontAlgn="b"/>
                      <a:r>
                        <a:rPr lang="zh-CN" altLang="en-US" sz="1100" u="none" strike="noStrike">
                          <a:effectLst/>
                        </a:rPr>
                        <a:t>随机森林</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tc>
                <a:tc>
                  <a:txBody>
                    <a:bodyPr/>
                    <a:lstStyle/>
                    <a:p>
                      <a:pPr algn="ctr" fontAlgn="b"/>
                      <a:r>
                        <a:rPr lang="en-US" altLang="zh-CN" sz="1100" u="none" strike="noStrike" dirty="0">
                          <a:effectLst/>
                        </a:rPr>
                        <a:t>0.01703</a:t>
                      </a:r>
                      <a:endParaRPr lang="en-US" altLang="zh-CN" sz="1100" b="0" i="0" u="none" strike="noStrike" dirty="0">
                        <a:solidFill>
                          <a:srgbClr val="006100"/>
                        </a:solidFill>
                        <a:effectLst/>
                        <a:latin typeface="等线" panose="02010600030101010101" pitchFamily="2" charset="-122"/>
                        <a:ea typeface="等线" panose="02010600030101010101" pitchFamily="2" charset="-122"/>
                      </a:endParaRPr>
                    </a:p>
                  </a:txBody>
                  <a:tcPr marL="7620" marR="7620" marT="7620" marB="0" anchor="b">
                    <a:solidFill>
                      <a:schemeClr val="bg2">
                        <a:lumMod val="60000"/>
                        <a:lumOff val="40000"/>
                      </a:schemeClr>
                    </a:solidFill>
                  </a:tcPr>
                </a:tc>
                <a:tc>
                  <a:txBody>
                    <a:bodyPr/>
                    <a:lstStyle/>
                    <a:p>
                      <a:pPr algn="ctr" fontAlgn="b"/>
                      <a:r>
                        <a:rPr lang="en-US" altLang="zh-CN" sz="1100" u="none" strike="noStrike" dirty="0">
                          <a:effectLst/>
                        </a:rPr>
                        <a:t>0.07854</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tc>
                <a:tc>
                  <a:txBody>
                    <a:bodyPr/>
                    <a:lstStyle/>
                    <a:p>
                      <a:pPr algn="ctr" fontAlgn="b"/>
                      <a:r>
                        <a:rPr lang="en-US" altLang="zh-CN" sz="1100" u="none" strike="noStrike">
                          <a:effectLst/>
                        </a:rPr>
                        <a:t>0.03823</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tc>
                <a:tc>
                  <a:txBody>
                    <a:bodyPr/>
                    <a:lstStyle/>
                    <a:p>
                      <a:pPr algn="ctr" fontAlgn="b"/>
                      <a:r>
                        <a:rPr lang="en-US" altLang="zh-CN" sz="1100" u="none" strike="noStrike" dirty="0">
                          <a:effectLst/>
                        </a:rPr>
                        <a:t>0.03838</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tc>
                <a:tc>
                  <a:txBody>
                    <a:bodyPr/>
                    <a:lstStyle/>
                    <a:p>
                      <a:pPr algn="ctr" fontAlgn="b"/>
                      <a:r>
                        <a:rPr lang="en-US" altLang="zh-CN" sz="1100" u="none" strike="noStrike" dirty="0">
                          <a:effectLst/>
                        </a:rPr>
                        <a:t>0.043045</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tc>
                <a:tc>
                  <a:txBody>
                    <a:bodyPr/>
                    <a:lstStyle/>
                    <a:p>
                      <a:pPr algn="ctr" fontAlgn="b"/>
                      <a:r>
                        <a:rPr lang="en-US" altLang="zh-CN" sz="1100" u="none" strike="noStrike">
                          <a:effectLst/>
                        </a:rPr>
                        <a:t>0.090343</a:t>
                      </a:r>
                      <a:endParaRPr lang="en-US" altLang="zh-CN" sz="1100" b="0" i="0" u="none" strike="noStrike">
                        <a:solidFill>
                          <a:srgbClr val="006100"/>
                        </a:solidFill>
                        <a:effectLst/>
                        <a:latin typeface="等线" panose="02010600030101010101" pitchFamily="2" charset="-122"/>
                        <a:ea typeface="等线" panose="02010600030101010101" pitchFamily="2" charset="-122"/>
                      </a:endParaRPr>
                    </a:p>
                  </a:txBody>
                  <a:tcPr marL="7620" marR="7620" marT="7620" marB="0" anchor="b"/>
                </a:tc>
                <a:extLst>
                  <a:ext uri="{0D108BD9-81ED-4DB2-BD59-A6C34878D82A}">
                    <a16:rowId xmlns="" xmlns:a16="http://schemas.microsoft.com/office/drawing/2014/main" val="3966017894"/>
                  </a:ext>
                </a:extLst>
              </a:tr>
              <a:tr h="175260">
                <a:tc>
                  <a:txBody>
                    <a:bodyPr/>
                    <a:lstStyle/>
                    <a:p>
                      <a:pPr algn="ctr" fontAlgn="b"/>
                      <a:r>
                        <a:rPr lang="zh-CN" altLang="en-US" sz="1100" u="none" strike="noStrike">
                          <a:effectLst/>
                        </a:rPr>
                        <a:t>支持向量</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tc>
                <a:tc>
                  <a:txBody>
                    <a:bodyPr/>
                    <a:lstStyle/>
                    <a:p>
                      <a:pPr algn="ctr" fontAlgn="b"/>
                      <a:r>
                        <a:rPr lang="en-US" altLang="zh-CN" sz="1100" u="none" strike="noStrike">
                          <a:effectLst/>
                        </a:rPr>
                        <a:t>0.05202</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tc>
                <a:tc>
                  <a:txBody>
                    <a:bodyPr/>
                    <a:lstStyle/>
                    <a:p>
                      <a:pPr algn="ctr" fontAlgn="b"/>
                      <a:r>
                        <a:rPr lang="en-US" altLang="zh-CN" sz="1100" u="none" strike="noStrike">
                          <a:effectLst/>
                        </a:rPr>
                        <a:t>0.07823</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tc>
                <a:tc>
                  <a:txBody>
                    <a:bodyPr/>
                    <a:lstStyle/>
                    <a:p>
                      <a:pPr algn="ctr" fontAlgn="b"/>
                      <a:r>
                        <a:rPr lang="en-US" altLang="zh-CN" sz="1100" u="none" strike="noStrike">
                          <a:effectLst/>
                        </a:rPr>
                        <a:t>0.03606</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tc>
                <a:tc>
                  <a:txBody>
                    <a:bodyPr/>
                    <a:lstStyle/>
                    <a:p>
                      <a:pPr algn="ctr" fontAlgn="b"/>
                      <a:r>
                        <a:rPr lang="en-US" altLang="zh-CN" sz="1100" u="none" strike="noStrike">
                          <a:effectLst/>
                        </a:rPr>
                        <a:t>0.03603</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tc>
                <a:tc>
                  <a:txBody>
                    <a:bodyPr/>
                    <a:lstStyle/>
                    <a:p>
                      <a:pPr algn="ctr" fontAlgn="b"/>
                      <a:r>
                        <a:rPr lang="en-US" altLang="zh-CN" sz="1100" u="none" strike="noStrike">
                          <a:effectLst/>
                        </a:rPr>
                        <a:t>0.050585</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tc>
                <a:tc>
                  <a:txBody>
                    <a:bodyPr/>
                    <a:lstStyle/>
                    <a:p>
                      <a:pPr algn="ctr" fontAlgn="b"/>
                      <a:r>
                        <a:rPr lang="en-US" altLang="zh-CN" sz="1100" u="none" strike="noStrike" dirty="0">
                          <a:effectLst/>
                        </a:rPr>
                        <a:t>0.061548</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tc>
                <a:extLst>
                  <a:ext uri="{0D108BD9-81ED-4DB2-BD59-A6C34878D82A}">
                    <a16:rowId xmlns="" xmlns:a16="http://schemas.microsoft.com/office/drawing/2014/main" val="438204860"/>
                  </a:ext>
                </a:extLst>
              </a:tr>
            </a:tbl>
          </a:graphicData>
        </a:graphic>
      </p:graphicFrame>
      <p:graphicFrame>
        <p:nvGraphicFramePr>
          <p:cNvPr id="84" name="表格 83">
            <a:extLst>
              <a:ext uri="{FF2B5EF4-FFF2-40B4-BE49-F238E27FC236}">
                <a16:creationId xmlns="" xmlns:a16="http://schemas.microsoft.com/office/drawing/2014/main" id="{DFB1163C-3ABA-4807-AB0E-C59B132E9752}"/>
              </a:ext>
            </a:extLst>
          </p:cNvPr>
          <p:cNvGraphicFramePr>
            <a:graphicFrameLocks noGrp="1"/>
          </p:cNvGraphicFramePr>
          <p:nvPr>
            <p:extLst/>
          </p:nvPr>
        </p:nvGraphicFramePr>
        <p:xfrm>
          <a:off x="6217051" y="5857492"/>
          <a:ext cx="1485900" cy="525780"/>
        </p:xfrm>
        <a:graphic>
          <a:graphicData uri="http://schemas.openxmlformats.org/drawingml/2006/table">
            <a:tbl>
              <a:tblPr>
                <a:tableStyleId>{C4B1156A-380E-4F78-BDF5-A606A8083BF9}</a:tableStyleId>
              </a:tblPr>
              <a:tblGrid>
                <a:gridCol w="685421">
                  <a:extLst>
                    <a:ext uri="{9D8B030D-6E8A-4147-A177-3AD203B41FA5}">
                      <a16:colId xmlns="" xmlns:a16="http://schemas.microsoft.com/office/drawing/2014/main" val="2618597515"/>
                    </a:ext>
                  </a:extLst>
                </a:gridCol>
                <a:gridCol w="800479">
                  <a:extLst>
                    <a:ext uri="{9D8B030D-6E8A-4147-A177-3AD203B41FA5}">
                      <a16:colId xmlns="" xmlns:a16="http://schemas.microsoft.com/office/drawing/2014/main" val="4097395416"/>
                    </a:ext>
                  </a:extLst>
                </a:gridCol>
              </a:tblGrid>
              <a:tr h="175260">
                <a:tc>
                  <a:txBody>
                    <a:bodyPr/>
                    <a:lstStyle/>
                    <a:p>
                      <a:pPr algn="l" fontAlgn="b"/>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tc>
                <a:tc>
                  <a:txBody>
                    <a:bodyPr/>
                    <a:lstStyle/>
                    <a:p>
                      <a:pPr algn="l" fontAlgn="b"/>
                      <a:r>
                        <a:rPr lang="zh-CN" altLang="en-US" sz="1100" u="none" strike="noStrike">
                          <a:effectLst/>
                        </a:rPr>
                        <a:t>最优准确度</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tc>
                <a:extLst>
                  <a:ext uri="{0D108BD9-81ED-4DB2-BD59-A6C34878D82A}">
                    <a16:rowId xmlns="" xmlns:a16="http://schemas.microsoft.com/office/drawing/2014/main" val="2450397499"/>
                  </a:ext>
                </a:extLst>
              </a:tr>
              <a:tr h="175260">
                <a:tc>
                  <a:txBody>
                    <a:bodyPr/>
                    <a:lstStyle/>
                    <a:p>
                      <a:pPr algn="l" fontAlgn="b"/>
                      <a:r>
                        <a:rPr lang="en-US" sz="1100" u="none" strike="noStrike">
                          <a:effectLst/>
                        </a:rPr>
                        <a:t>no_cluster</a:t>
                      </a:r>
                      <a:endParaRPr 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tc>
                <a:tc>
                  <a:txBody>
                    <a:bodyPr/>
                    <a:lstStyle/>
                    <a:p>
                      <a:pPr algn="r" fontAlgn="b"/>
                      <a:r>
                        <a:rPr lang="en-US" altLang="zh-CN" sz="1100" u="none" strike="noStrike" dirty="0">
                          <a:effectLst/>
                        </a:rPr>
                        <a:t>0.058611</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tc>
                <a:extLst>
                  <a:ext uri="{0D108BD9-81ED-4DB2-BD59-A6C34878D82A}">
                    <a16:rowId xmlns="" xmlns:a16="http://schemas.microsoft.com/office/drawing/2014/main" val="226790723"/>
                  </a:ext>
                </a:extLst>
              </a:tr>
              <a:tr h="175260">
                <a:tc>
                  <a:txBody>
                    <a:bodyPr/>
                    <a:lstStyle/>
                    <a:p>
                      <a:pPr algn="l" fontAlgn="b"/>
                      <a:r>
                        <a:rPr lang="en-US" sz="1100" u="none" strike="noStrike">
                          <a:effectLst/>
                        </a:rPr>
                        <a:t>cluster</a:t>
                      </a:r>
                      <a:endParaRPr 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tc>
                <a:tc>
                  <a:txBody>
                    <a:bodyPr/>
                    <a:lstStyle/>
                    <a:p>
                      <a:pPr algn="r" fontAlgn="b"/>
                      <a:r>
                        <a:rPr lang="en-US" altLang="zh-CN" sz="1100" u="none" strike="noStrike" dirty="0">
                          <a:effectLst/>
                        </a:rPr>
                        <a:t>0.037234</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tc>
                <a:extLst>
                  <a:ext uri="{0D108BD9-81ED-4DB2-BD59-A6C34878D82A}">
                    <a16:rowId xmlns="" xmlns:a16="http://schemas.microsoft.com/office/drawing/2014/main" val="3112967964"/>
                  </a:ext>
                </a:extLst>
              </a:tr>
            </a:tbl>
          </a:graphicData>
        </a:graphic>
      </p:graphicFrame>
      <p:pic>
        <p:nvPicPr>
          <p:cNvPr id="58" name="图片 57">
            <a:hlinkClick r:id="rId14" action="ppaction://hlinksldjump"/>
            <a:extLst>
              <a:ext uri="{FF2B5EF4-FFF2-40B4-BE49-F238E27FC236}">
                <a16:creationId xmlns="" xmlns:a16="http://schemas.microsoft.com/office/drawing/2014/main" id="{114101D2-4AAE-4440-9F4C-CAD851C67A90}"/>
              </a:ext>
            </a:extLst>
          </p:cNvPr>
          <p:cNvPicPr>
            <a:picLocks noChangeAspect="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1101479" y="784722"/>
            <a:ext cx="485636" cy="534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图片 24">
            <a:extLst>
              <a:ext uri="{FF2B5EF4-FFF2-40B4-BE49-F238E27FC236}">
                <a16:creationId xmlns="" xmlns:a16="http://schemas.microsoft.com/office/drawing/2014/main" id="{C16875F3-8745-4C61-9527-082275F0FFAB}"/>
              </a:ext>
            </a:extLst>
          </p:cNvPr>
          <p:cNvPicPr>
            <a:picLocks noChangeAspect="1"/>
          </p:cNvPicPr>
          <p:nvPr/>
        </p:nvPicPr>
        <p:blipFill>
          <a:blip r:embed="rId16"/>
          <a:stretch>
            <a:fillRect/>
          </a:stretch>
        </p:blipFill>
        <p:spPr>
          <a:xfrm>
            <a:off x="1305384" y="3864257"/>
            <a:ext cx="1149291" cy="928474"/>
          </a:xfrm>
          <a:prstGeom prst="rect">
            <a:avLst/>
          </a:prstGeom>
        </p:spPr>
      </p:pic>
      <p:pic>
        <p:nvPicPr>
          <p:cNvPr id="65" name="图片 64">
            <a:extLst>
              <a:ext uri="{FF2B5EF4-FFF2-40B4-BE49-F238E27FC236}">
                <a16:creationId xmlns="" xmlns:a16="http://schemas.microsoft.com/office/drawing/2014/main" id="{2459FCFA-B495-4501-9E78-06BAC16166EE}"/>
              </a:ext>
            </a:extLst>
          </p:cNvPr>
          <p:cNvPicPr>
            <a:picLocks noChangeAspect="1"/>
          </p:cNvPicPr>
          <p:nvPr/>
        </p:nvPicPr>
        <p:blipFill>
          <a:blip r:embed="rId17"/>
          <a:stretch>
            <a:fillRect/>
          </a:stretch>
        </p:blipFill>
        <p:spPr>
          <a:xfrm>
            <a:off x="3203848" y="4855281"/>
            <a:ext cx="772004" cy="517935"/>
          </a:xfrm>
          <a:prstGeom prst="rect">
            <a:avLst/>
          </a:prstGeom>
          <a:ln>
            <a:solidFill>
              <a:schemeClr val="accent1"/>
            </a:solidFill>
          </a:ln>
        </p:spPr>
      </p:pic>
      <p:sp>
        <p:nvSpPr>
          <p:cNvPr id="86" name="矩形 85">
            <a:extLst>
              <a:ext uri="{FF2B5EF4-FFF2-40B4-BE49-F238E27FC236}">
                <a16:creationId xmlns="" xmlns:a16="http://schemas.microsoft.com/office/drawing/2014/main" id="{341A3772-91DC-4CFB-B6CA-DD145D1FAC7C}"/>
              </a:ext>
            </a:extLst>
          </p:cNvPr>
          <p:cNvSpPr/>
          <p:nvPr/>
        </p:nvSpPr>
        <p:spPr>
          <a:xfrm>
            <a:off x="7660456" y="3700450"/>
            <a:ext cx="795219" cy="490762"/>
          </a:xfrm>
          <a:prstGeom prst="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87" name="矩形 86">
            <a:extLst>
              <a:ext uri="{FF2B5EF4-FFF2-40B4-BE49-F238E27FC236}">
                <a16:creationId xmlns="" xmlns:a16="http://schemas.microsoft.com/office/drawing/2014/main" id="{AD715A49-9A8E-4E0E-93D5-651DEE17B9CF}"/>
              </a:ext>
            </a:extLst>
          </p:cNvPr>
          <p:cNvSpPr/>
          <p:nvPr/>
        </p:nvSpPr>
        <p:spPr>
          <a:xfrm>
            <a:off x="7660455" y="4246119"/>
            <a:ext cx="795219" cy="490762"/>
          </a:xfrm>
          <a:prstGeom prst="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88" name="矩形 87">
            <a:extLst>
              <a:ext uri="{FF2B5EF4-FFF2-40B4-BE49-F238E27FC236}">
                <a16:creationId xmlns="" xmlns:a16="http://schemas.microsoft.com/office/drawing/2014/main" id="{BC1A88A2-5BF7-4409-A81F-E2E70179C91E}"/>
              </a:ext>
            </a:extLst>
          </p:cNvPr>
          <p:cNvSpPr/>
          <p:nvPr/>
        </p:nvSpPr>
        <p:spPr>
          <a:xfrm>
            <a:off x="7680788" y="4862756"/>
            <a:ext cx="795219" cy="490762"/>
          </a:xfrm>
          <a:prstGeom prst="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pic>
        <p:nvPicPr>
          <p:cNvPr id="99" name="图片 98">
            <a:extLst>
              <a:ext uri="{FF2B5EF4-FFF2-40B4-BE49-F238E27FC236}">
                <a16:creationId xmlns="" xmlns:a16="http://schemas.microsoft.com/office/drawing/2014/main" id="{BD375644-76A0-4C9D-82E9-C969788F6F61}"/>
              </a:ext>
            </a:extLst>
          </p:cNvPr>
          <p:cNvPicPr>
            <a:picLocks noChangeAspect="1"/>
          </p:cNvPicPr>
          <p:nvPr/>
        </p:nvPicPr>
        <p:blipFill>
          <a:blip r:embed="rId13"/>
          <a:stretch>
            <a:fillRect/>
          </a:stretch>
        </p:blipFill>
        <p:spPr>
          <a:xfrm>
            <a:off x="7734138" y="3889109"/>
            <a:ext cx="647856" cy="252698"/>
          </a:xfrm>
          <a:prstGeom prst="rect">
            <a:avLst/>
          </a:prstGeom>
        </p:spPr>
      </p:pic>
      <p:sp>
        <p:nvSpPr>
          <p:cNvPr id="100" name="文本框 99">
            <a:extLst>
              <a:ext uri="{FF2B5EF4-FFF2-40B4-BE49-F238E27FC236}">
                <a16:creationId xmlns="" xmlns:a16="http://schemas.microsoft.com/office/drawing/2014/main" id="{209FEB4C-938E-476E-B415-8B21C2DFBD22}"/>
              </a:ext>
            </a:extLst>
          </p:cNvPr>
          <p:cNvSpPr txBox="1"/>
          <p:nvPr/>
        </p:nvSpPr>
        <p:spPr>
          <a:xfrm>
            <a:off x="7639494" y="3681945"/>
            <a:ext cx="889788" cy="276998"/>
          </a:xfrm>
          <a:prstGeom prst="rect">
            <a:avLst/>
          </a:prstGeom>
          <a:noFill/>
        </p:spPr>
        <p:txBody>
          <a:bodyPr wrap="square" rtlCol="0">
            <a:spAutoFit/>
          </a:bodyPr>
          <a:lstStyle/>
          <a:p>
            <a:r>
              <a:rPr lang="en-US" altLang="zh-CN" sz="1200" dirty="0"/>
              <a:t>BestM_2</a:t>
            </a:r>
            <a:endParaRPr lang="zh-CN" altLang="en-US" sz="1200" dirty="0"/>
          </a:p>
        </p:txBody>
      </p:sp>
      <p:pic>
        <p:nvPicPr>
          <p:cNvPr id="101" name="图片 100">
            <a:extLst>
              <a:ext uri="{FF2B5EF4-FFF2-40B4-BE49-F238E27FC236}">
                <a16:creationId xmlns="" xmlns:a16="http://schemas.microsoft.com/office/drawing/2014/main" id="{3E66B768-CA76-436C-84C4-11D92C8B512B}"/>
              </a:ext>
            </a:extLst>
          </p:cNvPr>
          <p:cNvPicPr>
            <a:picLocks noChangeAspect="1"/>
          </p:cNvPicPr>
          <p:nvPr/>
        </p:nvPicPr>
        <p:blipFill>
          <a:blip r:embed="rId13"/>
          <a:stretch>
            <a:fillRect/>
          </a:stretch>
        </p:blipFill>
        <p:spPr>
          <a:xfrm>
            <a:off x="7761670" y="4436119"/>
            <a:ext cx="647856" cy="252698"/>
          </a:xfrm>
          <a:prstGeom prst="rect">
            <a:avLst/>
          </a:prstGeom>
        </p:spPr>
      </p:pic>
      <p:sp>
        <p:nvSpPr>
          <p:cNvPr id="102" name="文本框 101">
            <a:extLst>
              <a:ext uri="{FF2B5EF4-FFF2-40B4-BE49-F238E27FC236}">
                <a16:creationId xmlns="" xmlns:a16="http://schemas.microsoft.com/office/drawing/2014/main" id="{EFF6F3B0-2AE6-47AD-98C3-B555D139B3D2}"/>
              </a:ext>
            </a:extLst>
          </p:cNvPr>
          <p:cNvSpPr txBox="1"/>
          <p:nvPr/>
        </p:nvSpPr>
        <p:spPr>
          <a:xfrm>
            <a:off x="7667026" y="4228955"/>
            <a:ext cx="889788" cy="276998"/>
          </a:xfrm>
          <a:prstGeom prst="rect">
            <a:avLst/>
          </a:prstGeom>
          <a:noFill/>
        </p:spPr>
        <p:txBody>
          <a:bodyPr wrap="square" rtlCol="0">
            <a:spAutoFit/>
          </a:bodyPr>
          <a:lstStyle/>
          <a:p>
            <a:r>
              <a:rPr lang="en-US" altLang="zh-CN" sz="1200" dirty="0"/>
              <a:t>BestM_3</a:t>
            </a:r>
            <a:endParaRPr lang="zh-CN" altLang="en-US" sz="1200" dirty="0"/>
          </a:p>
        </p:txBody>
      </p:sp>
      <p:pic>
        <p:nvPicPr>
          <p:cNvPr id="103" name="图片 102">
            <a:extLst>
              <a:ext uri="{FF2B5EF4-FFF2-40B4-BE49-F238E27FC236}">
                <a16:creationId xmlns="" xmlns:a16="http://schemas.microsoft.com/office/drawing/2014/main" id="{DBF39037-63E4-44A9-819C-675F6DD8F655}"/>
              </a:ext>
            </a:extLst>
          </p:cNvPr>
          <p:cNvPicPr>
            <a:picLocks noChangeAspect="1"/>
          </p:cNvPicPr>
          <p:nvPr/>
        </p:nvPicPr>
        <p:blipFill>
          <a:blip r:embed="rId13"/>
          <a:stretch>
            <a:fillRect/>
          </a:stretch>
        </p:blipFill>
        <p:spPr>
          <a:xfrm>
            <a:off x="7761670" y="5071561"/>
            <a:ext cx="647856" cy="252698"/>
          </a:xfrm>
          <a:prstGeom prst="rect">
            <a:avLst/>
          </a:prstGeom>
        </p:spPr>
      </p:pic>
      <p:sp>
        <p:nvSpPr>
          <p:cNvPr id="104" name="文本框 103">
            <a:extLst>
              <a:ext uri="{FF2B5EF4-FFF2-40B4-BE49-F238E27FC236}">
                <a16:creationId xmlns="" xmlns:a16="http://schemas.microsoft.com/office/drawing/2014/main" id="{51A7FBD9-7E3E-4821-96E6-F0AEC2211122}"/>
              </a:ext>
            </a:extLst>
          </p:cNvPr>
          <p:cNvSpPr txBox="1"/>
          <p:nvPr/>
        </p:nvSpPr>
        <p:spPr>
          <a:xfrm>
            <a:off x="7667026" y="4864397"/>
            <a:ext cx="889788" cy="276998"/>
          </a:xfrm>
          <a:prstGeom prst="rect">
            <a:avLst/>
          </a:prstGeom>
          <a:noFill/>
        </p:spPr>
        <p:txBody>
          <a:bodyPr wrap="square" rtlCol="0">
            <a:spAutoFit/>
          </a:bodyPr>
          <a:lstStyle/>
          <a:p>
            <a:r>
              <a:rPr lang="en-US" altLang="zh-CN" sz="1200" dirty="0"/>
              <a:t>BestM_4</a:t>
            </a:r>
            <a:endParaRPr lang="zh-CN" altLang="en-US" sz="1200" dirty="0"/>
          </a:p>
        </p:txBody>
      </p:sp>
      <p:sp>
        <p:nvSpPr>
          <p:cNvPr id="105" name="文本框 104">
            <a:extLst>
              <a:ext uri="{FF2B5EF4-FFF2-40B4-BE49-F238E27FC236}">
                <a16:creationId xmlns="" xmlns:a16="http://schemas.microsoft.com/office/drawing/2014/main" id="{5C609924-421A-4DF9-8039-ADFCBD791AA2}"/>
              </a:ext>
            </a:extLst>
          </p:cNvPr>
          <p:cNvSpPr txBox="1"/>
          <p:nvPr/>
        </p:nvSpPr>
        <p:spPr>
          <a:xfrm>
            <a:off x="3259141" y="3176174"/>
            <a:ext cx="889788" cy="276998"/>
          </a:xfrm>
          <a:prstGeom prst="rect">
            <a:avLst/>
          </a:prstGeom>
          <a:noFill/>
        </p:spPr>
        <p:txBody>
          <a:bodyPr wrap="square" rtlCol="0">
            <a:spAutoFit/>
          </a:bodyPr>
          <a:lstStyle/>
          <a:p>
            <a:r>
              <a:rPr lang="en-US" altLang="zh-CN" sz="1200" dirty="0"/>
              <a:t>cluster_1</a:t>
            </a:r>
            <a:endParaRPr lang="zh-CN" altLang="en-US" sz="1200" dirty="0"/>
          </a:p>
        </p:txBody>
      </p:sp>
      <p:sp>
        <p:nvSpPr>
          <p:cNvPr id="106" name="文本框 105">
            <a:extLst>
              <a:ext uri="{FF2B5EF4-FFF2-40B4-BE49-F238E27FC236}">
                <a16:creationId xmlns="" xmlns:a16="http://schemas.microsoft.com/office/drawing/2014/main" id="{B09DD7CF-9A16-4403-A025-8B123907E66E}"/>
              </a:ext>
            </a:extLst>
          </p:cNvPr>
          <p:cNvSpPr txBox="1"/>
          <p:nvPr/>
        </p:nvSpPr>
        <p:spPr>
          <a:xfrm>
            <a:off x="3254775" y="3730974"/>
            <a:ext cx="889788" cy="276998"/>
          </a:xfrm>
          <a:prstGeom prst="rect">
            <a:avLst/>
          </a:prstGeom>
          <a:noFill/>
        </p:spPr>
        <p:txBody>
          <a:bodyPr wrap="square" rtlCol="0">
            <a:spAutoFit/>
          </a:bodyPr>
          <a:lstStyle/>
          <a:p>
            <a:r>
              <a:rPr lang="en-US" altLang="zh-CN" sz="1200" dirty="0"/>
              <a:t>cluster_2</a:t>
            </a:r>
            <a:endParaRPr lang="zh-CN" altLang="en-US" sz="1200" dirty="0"/>
          </a:p>
        </p:txBody>
      </p:sp>
      <p:sp>
        <p:nvSpPr>
          <p:cNvPr id="107" name="文本框 106">
            <a:extLst>
              <a:ext uri="{FF2B5EF4-FFF2-40B4-BE49-F238E27FC236}">
                <a16:creationId xmlns="" xmlns:a16="http://schemas.microsoft.com/office/drawing/2014/main" id="{9137B899-5E02-4328-9ACD-86F0D04781A5}"/>
              </a:ext>
            </a:extLst>
          </p:cNvPr>
          <p:cNvSpPr txBox="1"/>
          <p:nvPr/>
        </p:nvSpPr>
        <p:spPr>
          <a:xfrm>
            <a:off x="3245248" y="4313284"/>
            <a:ext cx="889788" cy="276998"/>
          </a:xfrm>
          <a:prstGeom prst="rect">
            <a:avLst/>
          </a:prstGeom>
          <a:noFill/>
        </p:spPr>
        <p:txBody>
          <a:bodyPr wrap="square" rtlCol="0">
            <a:spAutoFit/>
          </a:bodyPr>
          <a:lstStyle/>
          <a:p>
            <a:r>
              <a:rPr lang="en-US" altLang="zh-CN" sz="1200" dirty="0"/>
              <a:t>cluster_3</a:t>
            </a:r>
            <a:endParaRPr lang="zh-CN" altLang="en-US" sz="1200" dirty="0"/>
          </a:p>
        </p:txBody>
      </p:sp>
      <p:sp>
        <p:nvSpPr>
          <p:cNvPr id="108" name="文本框 107">
            <a:extLst>
              <a:ext uri="{FF2B5EF4-FFF2-40B4-BE49-F238E27FC236}">
                <a16:creationId xmlns="" xmlns:a16="http://schemas.microsoft.com/office/drawing/2014/main" id="{E6FA40CE-B1E9-4FF8-B4F5-C0E2E48DC55D}"/>
              </a:ext>
            </a:extLst>
          </p:cNvPr>
          <p:cNvSpPr txBox="1"/>
          <p:nvPr/>
        </p:nvSpPr>
        <p:spPr>
          <a:xfrm>
            <a:off x="3214196" y="4984932"/>
            <a:ext cx="889788" cy="276998"/>
          </a:xfrm>
          <a:prstGeom prst="rect">
            <a:avLst/>
          </a:prstGeom>
          <a:noFill/>
        </p:spPr>
        <p:txBody>
          <a:bodyPr wrap="square" rtlCol="0">
            <a:spAutoFit/>
          </a:bodyPr>
          <a:lstStyle/>
          <a:p>
            <a:r>
              <a:rPr lang="en-US" altLang="zh-CN" sz="1200" dirty="0"/>
              <a:t>cluster_4</a:t>
            </a:r>
            <a:endParaRPr lang="zh-CN" altLang="en-US" sz="1200" dirty="0"/>
          </a:p>
        </p:txBody>
      </p:sp>
      <p:pic>
        <p:nvPicPr>
          <p:cNvPr id="16" name="图片 15">
            <a:extLst>
              <a:ext uri="{FF2B5EF4-FFF2-40B4-BE49-F238E27FC236}">
                <a16:creationId xmlns="" xmlns:a16="http://schemas.microsoft.com/office/drawing/2014/main" id="{00BA2671-AEC3-4D59-9FF9-52C1B73CFD03}"/>
              </a:ext>
            </a:extLst>
          </p:cNvPr>
          <p:cNvPicPr>
            <a:picLocks noChangeAspect="1"/>
          </p:cNvPicPr>
          <p:nvPr/>
        </p:nvPicPr>
        <p:blipFill>
          <a:blip r:embed="rId18"/>
          <a:stretch>
            <a:fillRect/>
          </a:stretch>
        </p:blipFill>
        <p:spPr>
          <a:xfrm>
            <a:off x="2106" y="2547537"/>
            <a:ext cx="9144000" cy="4008975"/>
          </a:xfrm>
          <a:prstGeom prst="rect">
            <a:avLst/>
          </a:prstGeom>
        </p:spPr>
      </p:pic>
    </p:spTree>
    <p:extLst>
      <p:ext uri="{BB962C8B-B14F-4D97-AF65-F5344CB8AC3E}">
        <p14:creationId xmlns:p14="http://schemas.microsoft.com/office/powerpoint/2010/main" val="729537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2000" fill="hold"/>
                                        <p:tgtEl>
                                          <p:spTgt spid="58"/>
                                        </p:tgtEl>
                                      </p:cBhvr>
                                      <p:by x="150000" y="150000"/>
                                    </p:animScale>
                                  </p:childTnLst>
                                </p:cTn>
                              </p:par>
                            </p:childTnLst>
                          </p:cTn>
                        </p:par>
                        <p:par>
                          <p:cTn id="7" fill="hold">
                            <p:stCondLst>
                              <p:cond delay="2000"/>
                            </p:stCondLst>
                            <p:childTnLst>
                              <p:par>
                                <p:cTn id="8" presetID="1" presetClass="entr" presetSubtype="0" fill="hold" nodeType="afterEffect">
                                  <p:stCondLst>
                                    <p:cond delay="0"/>
                                  </p:stCondLst>
                                  <p:childTnLst>
                                    <p:set>
                                      <p:cBhvr>
                                        <p:cTn id="9" dur="1" fill="hold">
                                          <p:stCondLst>
                                            <p:cond delay="0"/>
                                          </p:stCondLst>
                                        </p:cTn>
                                        <p:tgtEl>
                                          <p:spTgt spid="16"/>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xit" presetSubtype="0" fill="hold" nodeType="clickEffect">
                                  <p:stCondLst>
                                    <p:cond delay="0"/>
                                  </p:stCondLst>
                                  <p:childTnLst>
                                    <p:set>
                                      <p:cBhvr>
                                        <p:cTn id="13" dur="1" fill="hold">
                                          <p:stCondLst>
                                            <p:cond delay="0"/>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箭头: 右 81">
            <a:extLst>
              <a:ext uri="{FF2B5EF4-FFF2-40B4-BE49-F238E27FC236}">
                <a16:creationId xmlns="" xmlns:a16="http://schemas.microsoft.com/office/drawing/2014/main" id="{ACC23A17-2525-4C6E-9D20-FDAB5E699EBB}"/>
              </a:ext>
            </a:extLst>
          </p:cNvPr>
          <p:cNvSpPr/>
          <p:nvPr/>
        </p:nvSpPr>
        <p:spPr>
          <a:xfrm rot="16200000">
            <a:off x="6557436" y="4084488"/>
            <a:ext cx="681590" cy="369332"/>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lvl="0" algn="ctr"/>
            <a:endParaRPr lang="zh-CN" altLang="en-US" sz="1200" dirty="0">
              <a:solidFill>
                <a:prstClr val="black"/>
              </a:solidFill>
            </a:endParaRPr>
          </a:p>
        </p:txBody>
      </p:sp>
      <p:sp>
        <p:nvSpPr>
          <p:cNvPr id="16" name="矩形 15">
            <a:extLst>
              <a:ext uri="{FF2B5EF4-FFF2-40B4-BE49-F238E27FC236}">
                <a16:creationId xmlns="" xmlns:a16="http://schemas.microsoft.com/office/drawing/2014/main" id="{3444F26D-CF9B-42DC-B011-5DA8E7BF2068}"/>
              </a:ext>
            </a:extLst>
          </p:cNvPr>
          <p:cNvSpPr/>
          <p:nvPr/>
        </p:nvSpPr>
        <p:spPr>
          <a:xfrm>
            <a:off x="6548777" y="4200083"/>
            <a:ext cx="609461" cy="276999"/>
          </a:xfrm>
          <a:prstGeom prst="rect">
            <a:avLst/>
          </a:prstGeom>
        </p:spPr>
        <p:txBody>
          <a:bodyPr wrap="none">
            <a:spAutoFit/>
          </a:bodyPr>
          <a:lstStyle/>
          <a:p>
            <a:pPr lvl="0" algn="ctr"/>
            <a:r>
              <a:rPr lang="en-US" altLang="zh-CN" sz="1200" dirty="0">
                <a:solidFill>
                  <a:prstClr val="black"/>
                </a:solidFill>
              </a:rPr>
              <a:t>3.</a:t>
            </a:r>
            <a:r>
              <a:rPr lang="zh-CN" altLang="en-US" sz="1200" dirty="0">
                <a:solidFill>
                  <a:prstClr val="black"/>
                </a:solidFill>
              </a:rPr>
              <a:t>集成</a:t>
            </a:r>
          </a:p>
        </p:txBody>
      </p:sp>
      <p:sp>
        <p:nvSpPr>
          <p:cNvPr id="65" name="矩形 64">
            <a:extLst>
              <a:ext uri="{FF2B5EF4-FFF2-40B4-BE49-F238E27FC236}">
                <a16:creationId xmlns="" xmlns:a16="http://schemas.microsoft.com/office/drawing/2014/main" id="{4A6F5013-37A4-4CF8-BD6B-B8FC48A2143A}"/>
              </a:ext>
            </a:extLst>
          </p:cNvPr>
          <p:cNvSpPr/>
          <p:nvPr/>
        </p:nvSpPr>
        <p:spPr>
          <a:xfrm>
            <a:off x="5167469" y="4941666"/>
            <a:ext cx="338815" cy="1863967"/>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sz="1400" dirty="0">
                <a:solidFill>
                  <a:srgbClr val="FF0000"/>
                </a:solidFill>
              </a:rPr>
              <a:t>公式计算数据</a:t>
            </a:r>
          </a:p>
        </p:txBody>
      </p:sp>
      <p:sp>
        <p:nvSpPr>
          <p:cNvPr id="63" name="矩形 62">
            <a:extLst>
              <a:ext uri="{FF2B5EF4-FFF2-40B4-BE49-F238E27FC236}">
                <a16:creationId xmlns="" xmlns:a16="http://schemas.microsoft.com/office/drawing/2014/main" id="{012C5CC0-0D1E-4A22-89E4-E68BCDA7F3F4}"/>
              </a:ext>
            </a:extLst>
          </p:cNvPr>
          <p:cNvSpPr/>
          <p:nvPr/>
        </p:nvSpPr>
        <p:spPr>
          <a:xfrm>
            <a:off x="416760" y="4944878"/>
            <a:ext cx="338815" cy="1863967"/>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sz="1400" dirty="0">
                <a:solidFill>
                  <a:srgbClr val="FF0000"/>
                </a:solidFill>
              </a:rPr>
              <a:t>热力学方法计算数据</a:t>
            </a:r>
          </a:p>
        </p:txBody>
      </p:sp>
      <p:sp>
        <p:nvSpPr>
          <p:cNvPr id="11" name="矩形 10">
            <a:extLst>
              <a:ext uri="{FF2B5EF4-FFF2-40B4-BE49-F238E27FC236}">
                <a16:creationId xmlns="" xmlns:a16="http://schemas.microsoft.com/office/drawing/2014/main" id="{FBE734CC-068A-49D0-8915-96F4ED623830}"/>
              </a:ext>
            </a:extLst>
          </p:cNvPr>
          <p:cNvSpPr/>
          <p:nvPr/>
        </p:nvSpPr>
        <p:spPr>
          <a:xfrm>
            <a:off x="478823" y="2304759"/>
            <a:ext cx="276752" cy="1502785"/>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sz="1400" dirty="0">
                <a:solidFill>
                  <a:srgbClr val="FF0000"/>
                </a:solidFill>
              </a:rPr>
              <a:t>文献和专利数据</a:t>
            </a:r>
          </a:p>
        </p:txBody>
      </p:sp>
      <p:sp>
        <p:nvSpPr>
          <p:cNvPr id="67" name="矩形 66">
            <a:extLst>
              <a:ext uri="{FF2B5EF4-FFF2-40B4-BE49-F238E27FC236}">
                <a16:creationId xmlns="" xmlns:a16="http://schemas.microsoft.com/office/drawing/2014/main" id="{E9DB77D7-8FB4-476F-829F-5A537CD5F738}"/>
              </a:ext>
            </a:extLst>
          </p:cNvPr>
          <p:cNvSpPr/>
          <p:nvPr/>
        </p:nvSpPr>
        <p:spPr>
          <a:xfrm>
            <a:off x="5043784" y="2304915"/>
            <a:ext cx="338815" cy="1628142"/>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sz="1400" dirty="0">
                <a:solidFill>
                  <a:srgbClr val="FF0000"/>
                </a:solidFill>
              </a:rPr>
              <a:t>整合数据</a:t>
            </a:r>
            <a:endParaRPr lang="en-US" altLang="zh-CN" sz="1400" dirty="0">
              <a:solidFill>
                <a:srgbClr val="FF0000"/>
              </a:solidFill>
            </a:endParaRPr>
          </a:p>
        </p:txBody>
      </p:sp>
      <p:sp>
        <p:nvSpPr>
          <p:cNvPr id="2" name="标题 1">
            <a:extLst>
              <a:ext uri="{FF2B5EF4-FFF2-40B4-BE49-F238E27FC236}">
                <a16:creationId xmlns="" xmlns:a16="http://schemas.microsoft.com/office/drawing/2014/main" id="{2FB30B24-9FA1-41B3-AD09-272DA21932EF}"/>
              </a:ext>
            </a:extLst>
          </p:cNvPr>
          <p:cNvSpPr>
            <a:spLocks noGrp="1"/>
          </p:cNvSpPr>
          <p:nvPr>
            <p:ph type="title"/>
          </p:nvPr>
        </p:nvSpPr>
        <p:spPr>
          <a:xfrm>
            <a:off x="755576" y="0"/>
            <a:ext cx="8229600" cy="796950"/>
          </a:xfrm>
        </p:spPr>
        <p:txBody>
          <a:bodyPr>
            <a:normAutofit/>
          </a:bodyPr>
          <a:lstStyle/>
          <a:p>
            <a:r>
              <a:rPr lang="en-US" altLang="zh-CN" sz="2200" dirty="0"/>
              <a:t>3.</a:t>
            </a:r>
            <a:r>
              <a:rPr lang="zh-CN" altLang="en-US" sz="2200" dirty="0"/>
              <a:t>蠕变寿命预测</a:t>
            </a:r>
            <a:r>
              <a:rPr lang="en-US" altLang="zh-CN" sz="2200" dirty="0" smtClean="0"/>
              <a:t>——</a:t>
            </a:r>
            <a:r>
              <a:rPr lang="zh-CN" altLang="en-US" sz="2200" dirty="0" smtClean="0"/>
              <a:t>多尺度属</a:t>
            </a:r>
            <a:r>
              <a:rPr lang="zh-CN" altLang="en-US" sz="2200" dirty="0"/>
              <a:t>性构造</a:t>
            </a:r>
          </a:p>
        </p:txBody>
      </p:sp>
      <p:sp>
        <p:nvSpPr>
          <p:cNvPr id="5" name="流程图: 多文档 4">
            <a:extLst>
              <a:ext uri="{FF2B5EF4-FFF2-40B4-BE49-F238E27FC236}">
                <a16:creationId xmlns="" xmlns:a16="http://schemas.microsoft.com/office/drawing/2014/main" id="{41FEC286-58AA-4AEA-9D8A-0BBD3EC5BC11}"/>
              </a:ext>
            </a:extLst>
          </p:cNvPr>
          <p:cNvSpPr/>
          <p:nvPr/>
        </p:nvSpPr>
        <p:spPr>
          <a:xfrm>
            <a:off x="676729" y="755742"/>
            <a:ext cx="1224136" cy="936104"/>
          </a:xfrm>
          <a:prstGeom prst="flowChartMultidocumen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dirty="0"/>
              <a:t>宏观数据</a:t>
            </a:r>
          </a:p>
        </p:txBody>
      </p:sp>
      <p:sp>
        <p:nvSpPr>
          <p:cNvPr id="6" name="椭圆 5">
            <a:extLst>
              <a:ext uri="{FF2B5EF4-FFF2-40B4-BE49-F238E27FC236}">
                <a16:creationId xmlns="" xmlns:a16="http://schemas.microsoft.com/office/drawing/2014/main" id="{C55642D7-D698-471C-8E14-A904AD502AB0}"/>
              </a:ext>
            </a:extLst>
          </p:cNvPr>
          <p:cNvSpPr/>
          <p:nvPr/>
        </p:nvSpPr>
        <p:spPr>
          <a:xfrm>
            <a:off x="7668344" y="825319"/>
            <a:ext cx="1152128" cy="796950"/>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050" dirty="0"/>
              <a:t>扩散系数</a:t>
            </a:r>
            <a:r>
              <a:rPr lang="en-US" altLang="zh-CN" sz="1050" dirty="0"/>
              <a:t>,</a:t>
            </a:r>
            <a:r>
              <a:rPr lang="zh-CN" altLang="en-US" sz="1050" dirty="0"/>
              <a:t>晶格常数</a:t>
            </a:r>
            <a:r>
              <a:rPr lang="en-US" altLang="zh-CN" sz="1050" dirty="0"/>
              <a:t>,</a:t>
            </a:r>
            <a:r>
              <a:rPr lang="zh-CN" altLang="en-US" sz="1050" dirty="0"/>
              <a:t>层错能</a:t>
            </a:r>
            <a:r>
              <a:rPr lang="en-US" altLang="zh-CN" sz="1050" dirty="0"/>
              <a:t>,</a:t>
            </a:r>
            <a:r>
              <a:rPr lang="zh-CN" altLang="en-US" sz="1050" dirty="0"/>
              <a:t>剪切模量</a:t>
            </a:r>
          </a:p>
        </p:txBody>
      </p:sp>
      <p:sp>
        <p:nvSpPr>
          <p:cNvPr id="7" name="矩形 6">
            <a:extLst>
              <a:ext uri="{FF2B5EF4-FFF2-40B4-BE49-F238E27FC236}">
                <a16:creationId xmlns="" xmlns:a16="http://schemas.microsoft.com/office/drawing/2014/main" id="{841D3567-3232-446C-B457-27A6CA125278}"/>
              </a:ext>
            </a:extLst>
          </p:cNvPr>
          <p:cNvSpPr/>
          <p:nvPr/>
        </p:nvSpPr>
        <p:spPr>
          <a:xfrm>
            <a:off x="5930769" y="825319"/>
            <a:ext cx="1152128" cy="79695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dirty="0"/>
              <a:t>相关公式</a:t>
            </a:r>
          </a:p>
        </p:txBody>
      </p:sp>
      <p:sp>
        <p:nvSpPr>
          <p:cNvPr id="12" name="矩形 11">
            <a:extLst>
              <a:ext uri="{FF2B5EF4-FFF2-40B4-BE49-F238E27FC236}">
                <a16:creationId xmlns="" xmlns:a16="http://schemas.microsoft.com/office/drawing/2014/main" id="{348F0673-9524-4FF1-91B0-B2DAB71B4B21}"/>
              </a:ext>
            </a:extLst>
          </p:cNvPr>
          <p:cNvSpPr/>
          <p:nvPr/>
        </p:nvSpPr>
        <p:spPr>
          <a:xfrm>
            <a:off x="2482360" y="825319"/>
            <a:ext cx="1338307" cy="79695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dirty="0" err="1"/>
              <a:t>Thermo</a:t>
            </a:r>
            <a:endParaRPr lang="en-US" altLang="zh-CN" dirty="0"/>
          </a:p>
          <a:p>
            <a:pPr algn="ctr"/>
            <a:r>
              <a:rPr lang="en-US" altLang="zh-CN" dirty="0" err="1"/>
              <a:t>Calc</a:t>
            </a:r>
            <a:endParaRPr lang="zh-CN" altLang="en-US" dirty="0"/>
          </a:p>
        </p:txBody>
      </p:sp>
      <p:sp>
        <p:nvSpPr>
          <p:cNvPr id="13" name="椭圆 12">
            <a:extLst>
              <a:ext uri="{FF2B5EF4-FFF2-40B4-BE49-F238E27FC236}">
                <a16:creationId xmlns="" xmlns:a16="http://schemas.microsoft.com/office/drawing/2014/main" id="{B7E39190-C2AF-438F-8F72-FFAEA7E18DDB}"/>
              </a:ext>
            </a:extLst>
          </p:cNvPr>
          <p:cNvSpPr/>
          <p:nvPr/>
        </p:nvSpPr>
        <p:spPr>
          <a:xfrm>
            <a:off x="4234677" y="827750"/>
            <a:ext cx="1152128" cy="796950"/>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100" dirty="0"/>
              <a:t>相体积分数</a:t>
            </a:r>
            <a:r>
              <a:rPr lang="en-US" altLang="zh-CN" sz="1100" dirty="0"/>
              <a:t>,</a:t>
            </a:r>
            <a:r>
              <a:rPr lang="zh-CN" altLang="en-US" sz="1100" dirty="0"/>
              <a:t>元素分配</a:t>
            </a:r>
            <a:r>
              <a:rPr lang="en-US" altLang="zh-CN" sz="1100" dirty="0"/>
              <a:t>,</a:t>
            </a:r>
            <a:r>
              <a:rPr lang="zh-CN" altLang="en-US" sz="1100" dirty="0"/>
              <a:t>元素占位</a:t>
            </a:r>
          </a:p>
        </p:txBody>
      </p:sp>
      <p:cxnSp>
        <p:nvCxnSpPr>
          <p:cNvPr id="20" name="直接箭头连接符 19">
            <a:extLst>
              <a:ext uri="{FF2B5EF4-FFF2-40B4-BE49-F238E27FC236}">
                <a16:creationId xmlns="" xmlns:a16="http://schemas.microsoft.com/office/drawing/2014/main" id="{A6E6F0FF-C5B6-4B9F-A3B3-5BAE4C5BADCD}"/>
              </a:ext>
            </a:extLst>
          </p:cNvPr>
          <p:cNvCxnSpPr>
            <a:endCxn id="12" idx="1"/>
          </p:cNvCxnSpPr>
          <p:nvPr/>
        </p:nvCxnSpPr>
        <p:spPr>
          <a:xfrm>
            <a:off x="1900865" y="1223794"/>
            <a:ext cx="581495" cy="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22" name="直接箭头连接符 21">
            <a:extLst>
              <a:ext uri="{FF2B5EF4-FFF2-40B4-BE49-F238E27FC236}">
                <a16:creationId xmlns="" xmlns:a16="http://schemas.microsoft.com/office/drawing/2014/main" id="{F2581735-D1A9-433C-81F3-FB4DC3D239A5}"/>
              </a:ext>
            </a:extLst>
          </p:cNvPr>
          <p:cNvCxnSpPr>
            <a:endCxn id="13" idx="2"/>
          </p:cNvCxnSpPr>
          <p:nvPr/>
        </p:nvCxnSpPr>
        <p:spPr>
          <a:xfrm>
            <a:off x="3840087" y="1223794"/>
            <a:ext cx="394590" cy="2431"/>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49" name="直接箭头连接符 48">
            <a:extLst>
              <a:ext uri="{FF2B5EF4-FFF2-40B4-BE49-F238E27FC236}">
                <a16:creationId xmlns="" xmlns:a16="http://schemas.microsoft.com/office/drawing/2014/main" id="{FEDFBEBC-0C43-4A4D-83BC-0EE948DAA804}"/>
              </a:ext>
            </a:extLst>
          </p:cNvPr>
          <p:cNvCxnSpPr>
            <a:cxnSpLocks/>
            <a:stCxn id="7" idx="3"/>
            <a:endCxn id="6" idx="2"/>
          </p:cNvCxnSpPr>
          <p:nvPr/>
        </p:nvCxnSpPr>
        <p:spPr>
          <a:xfrm>
            <a:off x="7082897" y="1223794"/>
            <a:ext cx="585447" cy="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51" name="直接箭头连接符 50">
            <a:extLst>
              <a:ext uri="{FF2B5EF4-FFF2-40B4-BE49-F238E27FC236}">
                <a16:creationId xmlns="" xmlns:a16="http://schemas.microsoft.com/office/drawing/2014/main" id="{24508961-FFE0-42DA-ABA6-5898766787BB}"/>
              </a:ext>
            </a:extLst>
          </p:cNvPr>
          <p:cNvCxnSpPr>
            <a:cxnSpLocks/>
            <a:stCxn id="13" idx="6"/>
            <a:endCxn id="7" idx="1"/>
          </p:cNvCxnSpPr>
          <p:nvPr/>
        </p:nvCxnSpPr>
        <p:spPr>
          <a:xfrm flipV="1">
            <a:off x="5386805" y="1223794"/>
            <a:ext cx="543964" cy="2431"/>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pic>
        <p:nvPicPr>
          <p:cNvPr id="59" name="图片 58">
            <a:extLst>
              <a:ext uri="{FF2B5EF4-FFF2-40B4-BE49-F238E27FC236}">
                <a16:creationId xmlns="" xmlns:a16="http://schemas.microsoft.com/office/drawing/2014/main" id="{535B911E-20E3-497D-86E7-F416E1F8B68F}"/>
              </a:ext>
            </a:extLst>
          </p:cNvPr>
          <p:cNvPicPr>
            <a:picLocks noChangeAspect="1"/>
          </p:cNvPicPr>
          <p:nvPr/>
        </p:nvPicPr>
        <p:blipFill>
          <a:blip r:embed="rId2"/>
          <a:stretch>
            <a:fillRect/>
          </a:stretch>
        </p:blipFill>
        <p:spPr>
          <a:xfrm>
            <a:off x="755575" y="2305062"/>
            <a:ext cx="2881107" cy="1502785"/>
          </a:xfrm>
          <a:prstGeom prst="rect">
            <a:avLst/>
          </a:prstGeom>
          <a:ln>
            <a:solidFill>
              <a:schemeClr val="tx2"/>
            </a:solidFill>
          </a:ln>
        </p:spPr>
      </p:pic>
      <p:sp>
        <p:nvSpPr>
          <p:cNvPr id="60" name="文本框 59">
            <a:extLst>
              <a:ext uri="{FF2B5EF4-FFF2-40B4-BE49-F238E27FC236}">
                <a16:creationId xmlns="" xmlns:a16="http://schemas.microsoft.com/office/drawing/2014/main" id="{B1715DFA-1BEB-4A4A-A8FE-EF081C189F8C}"/>
              </a:ext>
            </a:extLst>
          </p:cNvPr>
          <p:cNvSpPr txBox="1"/>
          <p:nvPr/>
        </p:nvSpPr>
        <p:spPr>
          <a:xfrm>
            <a:off x="478824" y="1996982"/>
            <a:ext cx="3168352" cy="307777"/>
          </a:xfrm>
          <a:prstGeom prst="rect">
            <a:avLst/>
          </a:prstGeom>
          <a:solidFill>
            <a:srgbClr val="00B050">
              <a:alpha val="50000"/>
            </a:srgb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zh-CN" altLang="en-US" sz="1400" b="1" dirty="0">
                <a:solidFill>
                  <a:schemeClr val="tx1"/>
                </a:solidFill>
              </a:rPr>
              <a:t>宏观合金数据</a:t>
            </a:r>
            <a:r>
              <a:rPr lang="en-US" altLang="zh-CN" sz="1400" b="1" dirty="0">
                <a:solidFill>
                  <a:schemeClr val="tx1"/>
                </a:solidFill>
              </a:rPr>
              <a:t>(</a:t>
            </a:r>
            <a:r>
              <a:rPr lang="zh-CN" altLang="en-US" sz="1400" b="1" dirty="0">
                <a:solidFill>
                  <a:schemeClr val="tx1"/>
                </a:solidFill>
              </a:rPr>
              <a:t>成分、热处理和条件</a:t>
            </a:r>
            <a:r>
              <a:rPr lang="en-US" altLang="zh-CN" sz="1400" b="1" dirty="0">
                <a:solidFill>
                  <a:schemeClr val="tx1"/>
                </a:solidFill>
              </a:rPr>
              <a:t>)</a:t>
            </a:r>
            <a:endParaRPr lang="zh-CN" altLang="en-US" sz="1400" b="1" dirty="0">
              <a:solidFill>
                <a:schemeClr val="tx1"/>
              </a:solidFill>
            </a:endParaRPr>
          </a:p>
        </p:txBody>
      </p:sp>
      <p:pic>
        <p:nvPicPr>
          <p:cNvPr id="66" name="图片 65">
            <a:extLst>
              <a:ext uri="{FF2B5EF4-FFF2-40B4-BE49-F238E27FC236}">
                <a16:creationId xmlns="" xmlns:a16="http://schemas.microsoft.com/office/drawing/2014/main" id="{6E7BDB13-EBD8-40DB-91BC-5E6F89DB5E63}"/>
              </a:ext>
            </a:extLst>
          </p:cNvPr>
          <p:cNvPicPr>
            <a:picLocks noChangeAspect="1"/>
          </p:cNvPicPr>
          <p:nvPr/>
        </p:nvPicPr>
        <p:blipFill>
          <a:blip r:embed="rId3"/>
          <a:stretch>
            <a:fillRect/>
          </a:stretch>
        </p:blipFill>
        <p:spPr>
          <a:xfrm>
            <a:off x="770354" y="4952496"/>
            <a:ext cx="2857097" cy="1863967"/>
          </a:xfrm>
          <a:prstGeom prst="rect">
            <a:avLst/>
          </a:prstGeom>
          <a:ln>
            <a:solidFill>
              <a:srgbClr val="33A8C7"/>
            </a:solidFill>
          </a:ln>
        </p:spPr>
      </p:pic>
      <p:sp>
        <p:nvSpPr>
          <p:cNvPr id="61" name="箭头: 五边形 60">
            <a:extLst>
              <a:ext uri="{FF2B5EF4-FFF2-40B4-BE49-F238E27FC236}">
                <a16:creationId xmlns="" xmlns:a16="http://schemas.microsoft.com/office/drawing/2014/main" id="{12D2DED5-8AD7-447E-AFE6-C1F4091DD051}"/>
              </a:ext>
            </a:extLst>
          </p:cNvPr>
          <p:cNvSpPr/>
          <p:nvPr/>
        </p:nvSpPr>
        <p:spPr>
          <a:xfrm rot="5400000">
            <a:off x="1612313" y="3947198"/>
            <a:ext cx="780374" cy="605644"/>
          </a:xfrm>
          <a:prstGeom prst="homePlate">
            <a:avLst/>
          </a:prstGeom>
          <a:solidFill>
            <a:schemeClr val="bg1"/>
          </a:solidFill>
          <a:ln>
            <a:solidFill>
              <a:srgbClr val="F98A2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71" name="图片 70" descr="屏幕剪辑">
            <a:extLst>
              <a:ext uri="{FF2B5EF4-FFF2-40B4-BE49-F238E27FC236}">
                <a16:creationId xmlns="" xmlns:a16="http://schemas.microsoft.com/office/drawing/2014/main" id="{F2B7A0D2-7AD7-4A3C-A3CA-4081337E93D9}"/>
              </a:ext>
            </a:extLst>
          </p:cNvPr>
          <p:cNvPicPr>
            <a:picLocks noChangeAspect="1"/>
          </p:cNvPicPr>
          <p:nvPr/>
        </p:nvPicPr>
        <p:blipFill>
          <a:blip r:embed="rId4" cstate="print">
            <a:extLst>
              <a:ext uri="{BEBA8EAE-BF5A-486C-A8C5-ECC9F3942E4B}">
                <a14:imgProps xmlns:a14="http://schemas.microsoft.com/office/drawing/2010/main">
                  <a14:imgLayer r:embed="rId5">
                    <a14:imgEffect>
                      <a14:backgroundRemoval t="2640" b="100000" l="1786" r="100000"/>
                    </a14:imgEffect>
                  </a14:imgLayer>
                </a14:imgProps>
              </a:ext>
              <a:ext uri="{28A0092B-C50C-407E-A947-70E740481C1C}">
                <a14:useLocalDpi xmlns:a14="http://schemas.microsoft.com/office/drawing/2010/main" val="0"/>
              </a:ext>
            </a:extLst>
          </a:blip>
          <a:stretch>
            <a:fillRect/>
          </a:stretch>
        </p:blipFill>
        <p:spPr>
          <a:xfrm>
            <a:off x="968201" y="3840233"/>
            <a:ext cx="771091" cy="695358"/>
          </a:xfrm>
          <a:prstGeom prst="rect">
            <a:avLst/>
          </a:prstGeom>
        </p:spPr>
      </p:pic>
      <p:sp>
        <p:nvSpPr>
          <p:cNvPr id="64" name="文本框 63">
            <a:extLst>
              <a:ext uri="{FF2B5EF4-FFF2-40B4-BE49-F238E27FC236}">
                <a16:creationId xmlns="" xmlns:a16="http://schemas.microsoft.com/office/drawing/2014/main" id="{CE2E1BAF-8846-48DA-9C08-429319C1DF2E}"/>
              </a:ext>
            </a:extLst>
          </p:cNvPr>
          <p:cNvSpPr txBox="1"/>
          <p:nvPr/>
        </p:nvSpPr>
        <p:spPr>
          <a:xfrm>
            <a:off x="1505982" y="3924604"/>
            <a:ext cx="976378" cy="461665"/>
          </a:xfrm>
          <a:prstGeom prst="rect">
            <a:avLst/>
          </a:prstGeom>
          <a:noFill/>
        </p:spPr>
        <p:txBody>
          <a:bodyPr wrap="square" rtlCol="0">
            <a:spAutoFit/>
          </a:bodyPr>
          <a:lstStyle/>
          <a:p>
            <a:pPr algn="ctr"/>
            <a:r>
              <a:rPr lang="en-US" altLang="zh-CN" sz="1200" dirty="0"/>
              <a:t>1.Thermo</a:t>
            </a:r>
          </a:p>
          <a:p>
            <a:pPr algn="ctr"/>
            <a:r>
              <a:rPr lang="en-US" altLang="zh-CN" sz="1200" dirty="0" err="1"/>
              <a:t>calc</a:t>
            </a:r>
            <a:endParaRPr lang="zh-CN" altLang="en-US" sz="1200" dirty="0"/>
          </a:p>
        </p:txBody>
      </p:sp>
      <p:sp>
        <p:nvSpPr>
          <p:cNvPr id="72" name="流程图: 离页连接符 71">
            <a:extLst>
              <a:ext uri="{FF2B5EF4-FFF2-40B4-BE49-F238E27FC236}">
                <a16:creationId xmlns="" xmlns:a16="http://schemas.microsoft.com/office/drawing/2014/main" id="{84641990-7023-494F-8451-675C4F0E7400}"/>
              </a:ext>
            </a:extLst>
          </p:cNvPr>
          <p:cNvSpPr/>
          <p:nvPr/>
        </p:nvSpPr>
        <p:spPr>
          <a:xfrm rot="16200000">
            <a:off x="4060343" y="5466649"/>
            <a:ext cx="522315" cy="937706"/>
          </a:xfrm>
          <a:prstGeom prst="flowChartOffpageConnector">
            <a:avLst/>
          </a:prstGeom>
          <a:solidFill>
            <a:schemeClr val="bg1"/>
          </a:solidFill>
          <a:ln>
            <a:solidFill>
              <a:srgbClr val="F98A2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文本框 72">
            <a:extLst>
              <a:ext uri="{FF2B5EF4-FFF2-40B4-BE49-F238E27FC236}">
                <a16:creationId xmlns="" xmlns:a16="http://schemas.microsoft.com/office/drawing/2014/main" id="{CBA03C02-891A-4F22-AE3B-59B4207B21DB}"/>
              </a:ext>
            </a:extLst>
          </p:cNvPr>
          <p:cNvSpPr txBox="1"/>
          <p:nvPr/>
        </p:nvSpPr>
        <p:spPr>
          <a:xfrm>
            <a:off x="431540" y="4638878"/>
            <a:ext cx="3195912" cy="307777"/>
          </a:xfrm>
          <a:prstGeom prst="rect">
            <a:avLst/>
          </a:prstGeom>
          <a:solidFill>
            <a:srgbClr val="FFFF00">
              <a:alpha val="50000"/>
            </a:srgb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zh-CN" altLang="en-US" sz="1400" b="1" dirty="0">
                <a:solidFill>
                  <a:schemeClr val="tx1"/>
                </a:solidFill>
              </a:rPr>
              <a:t>相摩尔分数、元素分配、占位</a:t>
            </a:r>
          </a:p>
        </p:txBody>
      </p:sp>
      <p:sp>
        <p:nvSpPr>
          <p:cNvPr id="74" name="文本框 73">
            <a:extLst>
              <a:ext uri="{FF2B5EF4-FFF2-40B4-BE49-F238E27FC236}">
                <a16:creationId xmlns="" xmlns:a16="http://schemas.microsoft.com/office/drawing/2014/main" id="{90F0B775-4D69-4808-9837-A9E507028490}"/>
              </a:ext>
            </a:extLst>
          </p:cNvPr>
          <p:cNvSpPr txBox="1"/>
          <p:nvPr/>
        </p:nvSpPr>
        <p:spPr>
          <a:xfrm>
            <a:off x="3779912" y="5778221"/>
            <a:ext cx="1152128" cy="276999"/>
          </a:xfrm>
          <a:prstGeom prst="rect">
            <a:avLst/>
          </a:prstGeom>
          <a:noFill/>
        </p:spPr>
        <p:txBody>
          <a:bodyPr wrap="square" rtlCol="0">
            <a:spAutoFit/>
          </a:bodyPr>
          <a:lstStyle/>
          <a:p>
            <a:r>
              <a:rPr lang="en-US" altLang="zh-CN" sz="1200" dirty="0"/>
              <a:t>2.</a:t>
            </a:r>
            <a:r>
              <a:rPr lang="zh-CN" altLang="en-US" sz="1200" dirty="0"/>
              <a:t>相关公式</a:t>
            </a:r>
          </a:p>
        </p:txBody>
      </p:sp>
      <p:sp>
        <p:nvSpPr>
          <p:cNvPr id="75" name="文本框 74">
            <a:extLst>
              <a:ext uri="{FF2B5EF4-FFF2-40B4-BE49-F238E27FC236}">
                <a16:creationId xmlns="" xmlns:a16="http://schemas.microsoft.com/office/drawing/2014/main" id="{AC70A171-92CF-49AD-9F0C-7B60474FD72C}"/>
              </a:ext>
            </a:extLst>
          </p:cNvPr>
          <p:cNvSpPr txBox="1"/>
          <p:nvPr/>
        </p:nvSpPr>
        <p:spPr>
          <a:xfrm>
            <a:off x="5148064" y="4638877"/>
            <a:ext cx="3492335" cy="307777"/>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zh-CN" altLang="en-US" sz="1400" b="1" dirty="0">
                <a:solidFill>
                  <a:schemeClr val="tx1"/>
                </a:solidFill>
              </a:rPr>
              <a:t>扩散系数、晶格常数、层错能、剪切模量</a:t>
            </a:r>
          </a:p>
        </p:txBody>
      </p:sp>
      <p:pic>
        <p:nvPicPr>
          <p:cNvPr id="77" name="图片 76">
            <a:extLst>
              <a:ext uri="{FF2B5EF4-FFF2-40B4-BE49-F238E27FC236}">
                <a16:creationId xmlns="" xmlns:a16="http://schemas.microsoft.com/office/drawing/2014/main" id="{35E9960B-9257-48AC-94BE-30223D211B0C}"/>
              </a:ext>
            </a:extLst>
          </p:cNvPr>
          <p:cNvPicPr>
            <a:picLocks noChangeAspect="1"/>
          </p:cNvPicPr>
          <p:nvPr/>
        </p:nvPicPr>
        <p:blipFill>
          <a:blip r:embed="rId6"/>
          <a:stretch>
            <a:fillRect/>
          </a:stretch>
        </p:blipFill>
        <p:spPr>
          <a:xfrm>
            <a:off x="5486861" y="4941667"/>
            <a:ext cx="3159192" cy="1886323"/>
          </a:xfrm>
          <a:prstGeom prst="rect">
            <a:avLst/>
          </a:prstGeom>
          <a:ln>
            <a:solidFill>
              <a:srgbClr val="33A8C7"/>
            </a:solidFill>
          </a:ln>
        </p:spPr>
      </p:pic>
      <p:pic>
        <p:nvPicPr>
          <p:cNvPr id="78" name="图片 77">
            <a:extLst>
              <a:ext uri="{FF2B5EF4-FFF2-40B4-BE49-F238E27FC236}">
                <a16:creationId xmlns="" xmlns:a16="http://schemas.microsoft.com/office/drawing/2014/main" id="{5B341BF0-DC63-4BA2-82F0-E9519DD1130C}"/>
              </a:ext>
            </a:extLst>
          </p:cNvPr>
          <p:cNvPicPr>
            <a:picLocks noChangeAspect="1"/>
          </p:cNvPicPr>
          <p:nvPr/>
        </p:nvPicPr>
        <p:blipFill>
          <a:blip r:embed="rId7"/>
          <a:stretch>
            <a:fillRect/>
          </a:stretch>
        </p:blipFill>
        <p:spPr>
          <a:xfrm>
            <a:off x="5386805" y="2304759"/>
            <a:ext cx="3344377" cy="1628297"/>
          </a:xfrm>
          <a:prstGeom prst="rect">
            <a:avLst/>
          </a:prstGeom>
          <a:ln>
            <a:solidFill>
              <a:srgbClr val="33A8C7"/>
            </a:solidFill>
          </a:ln>
        </p:spPr>
      </p:pic>
      <p:sp>
        <p:nvSpPr>
          <p:cNvPr id="79" name="文本框 78">
            <a:extLst>
              <a:ext uri="{FF2B5EF4-FFF2-40B4-BE49-F238E27FC236}">
                <a16:creationId xmlns="" xmlns:a16="http://schemas.microsoft.com/office/drawing/2014/main" id="{29F19B66-021C-433D-A6F1-B752DED66A4C}"/>
              </a:ext>
            </a:extLst>
          </p:cNvPr>
          <p:cNvSpPr txBox="1"/>
          <p:nvPr/>
        </p:nvSpPr>
        <p:spPr>
          <a:xfrm>
            <a:off x="5021328" y="2005239"/>
            <a:ext cx="3709853" cy="307777"/>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zh-CN" altLang="en-US" sz="1400" b="1" dirty="0">
                <a:solidFill>
                  <a:schemeClr val="tx1"/>
                </a:solidFill>
              </a:rPr>
              <a:t>多尺度样本</a:t>
            </a:r>
          </a:p>
        </p:txBody>
      </p:sp>
      <p:sp>
        <p:nvSpPr>
          <p:cNvPr id="80" name="箭头: 右 79">
            <a:extLst>
              <a:ext uri="{FF2B5EF4-FFF2-40B4-BE49-F238E27FC236}">
                <a16:creationId xmlns="" xmlns:a16="http://schemas.microsoft.com/office/drawing/2014/main" id="{DF2BFB4A-67B7-4D43-8F94-D5EED0F106F6}"/>
              </a:ext>
            </a:extLst>
          </p:cNvPr>
          <p:cNvSpPr/>
          <p:nvPr/>
        </p:nvSpPr>
        <p:spPr>
          <a:xfrm>
            <a:off x="3918011" y="2678785"/>
            <a:ext cx="875929" cy="369332"/>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sz="1200" dirty="0"/>
              <a:t>3.</a:t>
            </a:r>
            <a:r>
              <a:rPr lang="zh-CN" altLang="en-US" sz="1200" dirty="0"/>
              <a:t>集成</a:t>
            </a:r>
          </a:p>
        </p:txBody>
      </p:sp>
      <p:sp>
        <p:nvSpPr>
          <p:cNvPr id="81" name="箭头: 右 80">
            <a:extLst>
              <a:ext uri="{FF2B5EF4-FFF2-40B4-BE49-F238E27FC236}">
                <a16:creationId xmlns="" xmlns:a16="http://schemas.microsoft.com/office/drawing/2014/main" id="{1D2FCC85-D020-4AFE-8A52-9A4B5DE66CBB}"/>
              </a:ext>
            </a:extLst>
          </p:cNvPr>
          <p:cNvSpPr/>
          <p:nvPr/>
        </p:nvSpPr>
        <p:spPr>
          <a:xfrm rot="19661132">
            <a:off x="4005340" y="4082339"/>
            <a:ext cx="875929" cy="369332"/>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lvl="0" algn="ctr"/>
            <a:r>
              <a:rPr lang="en-US" altLang="zh-CN" sz="1200" dirty="0">
                <a:solidFill>
                  <a:prstClr val="black"/>
                </a:solidFill>
              </a:rPr>
              <a:t>3.</a:t>
            </a:r>
            <a:r>
              <a:rPr lang="zh-CN" altLang="en-US" sz="1200" dirty="0">
                <a:solidFill>
                  <a:prstClr val="black"/>
                </a:solidFill>
              </a:rPr>
              <a:t>集成</a:t>
            </a:r>
          </a:p>
        </p:txBody>
      </p:sp>
      <p:pic>
        <p:nvPicPr>
          <p:cNvPr id="83" name="图片 82">
            <a:hlinkClick r:id="rId8" action="ppaction://hlinksldjump"/>
            <a:extLst>
              <a:ext uri="{FF2B5EF4-FFF2-40B4-BE49-F238E27FC236}">
                <a16:creationId xmlns="" xmlns:a16="http://schemas.microsoft.com/office/drawing/2014/main" id="{CBE6DDAE-3EC6-4186-8125-1CB1DE525CF2}"/>
              </a:ext>
            </a:extLst>
          </p:cNvPr>
          <p:cNvPicPr>
            <a:picLocks noChangeAspect="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247597" y="6029991"/>
            <a:ext cx="485636" cy="534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 name="图片 111">
            <a:hlinkClick r:id="rId8" action="ppaction://hlinksldjump"/>
            <a:extLst>
              <a:ext uri="{FF2B5EF4-FFF2-40B4-BE49-F238E27FC236}">
                <a16:creationId xmlns="" xmlns:a16="http://schemas.microsoft.com/office/drawing/2014/main" id="{045CB944-D231-430D-9D15-6F557C6D2734}"/>
              </a:ext>
            </a:extLst>
          </p:cNvPr>
          <p:cNvPicPr>
            <a:picLocks noChangeAspect="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714668" y="2863451"/>
            <a:ext cx="485636" cy="534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 name="组合 8">
            <a:extLst>
              <a:ext uri="{FF2B5EF4-FFF2-40B4-BE49-F238E27FC236}">
                <a16:creationId xmlns="" xmlns:a16="http://schemas.microsoft.com/office/drawing/2014/main" id="{FFCA6DEE-B1A3-484D-A204-1E492F62308C}"/>
              </a:ext>
            </a:extLst>
          </p:cNvPr>
          <p:cNvGrpSpPr/>
          <p:nvPr/>
        </p:nvGrpSpPr>
        <p:grpSpPr>
          <a:xfrm>
            <a:off x="53752" y="1648794"/>
            <a:ext cx="9036496" cy="5136856"/>
            <a:chOff x="35005" y="1720215"/>
            <a:chExt cx="9036496" cy="5136856"/>
          </a:xfrm>
        </p:grpSpPr>
        <p:sp>
          <p:nvSpPr>
            <p:cNvPr id="85" name="矩形 84">
              <a:extLst>
                <a:ext uri="{FF2B5EF4-FFF2-40B4-BE49-F238E27FC236}">
                  <a16:creationId xmlns="" xmlns:a16="http://schemas.microsoft.com/office/drawing/2014/main" id="{C18A3349-C7F5-441F-84F4-2E43DEE3BADF}"/>
                </a:ext>
              </a:extLst>
            </p:cNvPr>
            <p:cNvSpPr/>
            <p:nvPr/>
          </p:nvSpPr>
          <p:spPr>
            <a:xfrm>
              <a:off x="35005" y="1720215"/>
              <a:ext cx="9036496" cy="513685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pic>
          <p:nvPicPr>
            <p:cNvPr id="86" name="图片 85">
              <a:extLst>
                <a:ext uri="{FF2B5EF4-FFF2-40B4-BE49-F238E27FC236}">
                  <a16:creationId xmlns="" xmlns:a16="http://schemas.microsoft.com/office/drawing/2014/main" id="{CD47477A-945E-4087-84AD-FE6EA4861489}"/>
                </a:ext>
              </a:extLst>
            </p:cNvPr>
            <p:cNvPicPr>
              <a:picLocks noChangeAspect="1"/>
            </p:cNvPicPr>
            <p:nvPr/>
          </p:nvPicPr>
          <p:blipFill>
            <a:blip r:embed="rId10"/>
            <a:stretch>
              <a:fillRect/>
            </a:stretch>
          </p:blipFill>
          <p:spPr>
            <a:xfrm>
              <a:off x="749779" y="3436470"/>
              <a:ext cx="4514850" cy="857250"/>
            </a:xfrm>
            <a:prstGeom prst="rect">
              <a:avLst/>
            </a:prstGeom>
            <a:ln>
              <a:solidFill>
                <a:srgbClr val="33A8C7"/>
              </a:solidFill>
            </a:ln>
          </p:spPr>
        </p:pic>
        <p:pic>
          <p:nvPicPr>
            <p:cNvPr id="87" name="图片 86">
              <a:extLst>
                <a:ext uri="{FF2B5EF4-FFF2-40B4-BE49-F238E27FC236}">
                  <a16:creationId xmlns="" xmlns:a16="http://schemas.microsoft.com/office/drawing/2014/main" id="{C576AF6C-8797-4023-803C-8FEA622F27FA}"/>
                </a:ext>
              </a:extLst>
            </p:cNvPr>
            <p:cNvPicPr>
              <a:picLocks noChangeAspect="1"/>
            </p:cNvPicPr>
            <p:nvPr/>
          </p:nvPicPr>
          <p:blipFill>
            <a:blip r:embed="rId11"/>
            <a:stretch>
              <a:fillRect/>
            </a:stretch>
          </p:blipFill>
          <p:spPr>
            <a:xfrm>
              <a:off x="721738" y="2499633"/>
              <a:ext cx="2143125" cy="752475"/>
            </a:xfrm>
            <a:prstGeom prst="rect">
              <a:avLst/>
            </a:prstGeom>
            <a:ln>
              <a:solidFill>
                <a:srgbClr val="00B0F0"/>
              </a:solidFill>
            </a:ln>
          </p:spPr>
        </p:pic>
        <p:pic>
          <p:nvPicPr>
            <p:cNvPr id="88" name="图片 87">
              <a:extLst>
                <a:ext uri="{FF2B5EF4-FFF2-40B4-BE49-F238E27FC236}">
                  <a16:creationId xmlns="" xmlns:a16="http://schemas.microsoft.com/office/drawing/2014/main" id="{463A47BE-C8B1-44AE-BCEA-72E718425A18}"/>
                </a:ext>
              </a:extLst>
            </p:cNvPr>
            <p:cNvPicPr>
              <a:picLocks noChangeAspect="1"/>
            </p:cNvPicPr>
            <p:nvPr/>
          </p:nvPicPr>
          <p:blipFill>
            <a:blip r:embed="rId12"/>
            <a:stretch>
              <a:fillRect/>
            </a:stretch>
          </p:blipFill>
          <p:spPr>
            <a:xfrm>
              <a:off x="2864863" y="2499633"/>
              <a:ext cx="2724150" cy="754775"/>
            </a:xfrm>
            <a:prstGeom prst="rect">
              <a:avLst/>
            </a:prstGeom>
            <a:ln>
              <a:solidFill>
                <a:srgbClr val="33A8C7"/>
              </a:solidFill>
            </a:ln>
          </p:spPr>
        </p:pic>
        <p:pic>
          <p:nvPicPr>
            <p:cNvPr id="89" name="图片 88">
              <a:extLst>
                <a:ext uri="{FF2B5EF4-FFF2-40B4-BE49-F238E27FC236}">
                  <a16:creationId xmlns="" xmlns:a16="http://schemas.microsoft.com/office/drawing/2014/main" id="{D2235A8F-F7FA-47B5-AF11-8E8C793054C4}"/>
                </a:ext>
              </a:extLst>
            </p:cNvPr>
            <p:cNvPicPr>
              <a:picLocks noChangeAspect="1"/>
            </p:cNvPicPr>
            <p:nvPr/>
          </p:nvPicPr>
          <p:blipFill>
            <a:blip r:embed="rId13"/>
            <a:stretch>
              <a:fillRect/>
            </a:stretch>
          </p:blipFill>
          <p:spPr>
            <a:xfrm>
              <a:off x="5589013" y="2499632"/>
              <a:ext cx="2847975" cy="752471"/>
            </a:xfrm>
            <a:prstGeom prst="rect">
              <a:avLst/>
            </a:prstGeom>
            <a:ln>
              <a:solidFill>
                <a:srgbClr val="33A8C7"/>
              </a:solidFill>
            </a:ln>
          </p:spPr>
        </p:pic>
        <p:pic>
          <p:nvPicPr>
            <p:cNvPr id="91" name="图片 90">
              <a:extLst>
                <a:ext uri="{FF2B5EF4-FFF2-40B4-BE49-F238E27FC236}">
                  <a16:creationId xmlns="" xmlns:a16="http://schemas.microsoft.com/office/drawing/2014/main" id="{B3302E15-9BD2-4541-81FA-493CD96CCC62}"/>
                </a:ext>
              </a:extLst>
            </p:cNvPr>
            <p:cNvPicPr>
              <a:picLocks noChangeAspect="1"/>
            </p:cNvPicPr>
            <p:nvPr/>
          </p:nvPicPr>
          <p:blipFill>
            <a:blip r:embed="rId14"/>
            <a:stretch>
              <a:fillRect/>
            </a:stretch>
          </p:blipFill>
          <p:spPr>
            <a:xfrm>
              <a:off x="5282477" y="3431707"/>
              <a:ext cx="2162175" cy="866775"/>
            </a:xfrm>
            <a:prstGeom prst="rect">
              <a:avLst/>
            </a:prstGeom>
            <a:ln>
              <a:solidFill>
                <a:srgbClr val="33A8C7"/>
              </a:solidFill>
            </a:ln>
          </p:spPr>
        </p:pic>
        <p:pic>
          <p:nvPicPr>
            <p:cNvPr id="92" name="图片 91">
              <a:extLst>
                <a:ext uri="{FF2B5EF4-FFF2-40B4-BE49-F238E27FC236}">
                  <a16:creationId xmlns="" xmlns:a16="http://schemas.microsoft.com/office/drawing/2014/main" id="{978212D8-00BB-4E02-B368-B03755B404BF}"/>
                </a:ext>
              </a:extLst>
            </p:cNvPr>
            <p:cNvPicPr>
              <a:picLocks noChangeAspect="1"/>
            </p:cNvPicPr>
            <p:nvPr/>
          </p:nvPicPr>
          <p:blipFill>
            <a:blip r:embed="rId15"/>
            <a:stretch>
              <a:fillRect/>
            </a:stretch>
          </p:blipFill>
          <p:spPr>
            <a:xfrm>
              <a:off x="722320" y="4456499"/>
              <a:ext cx="6486525" cy="771525"/>
            </a:xfrm>
            <a:prstGeom prst="rect">
              <a:avLst/>
            </a:prstGeom>
            <a:ln>
              <a:solidFill>
                <a:srgbClr val="33A8C7"/>
              </a:solidFill>
            </a:ln>
          </p:spPr>
        </p:pic>
        <p:pic>
          <p:nvPicPr>
            <p:cNvPr id="93" name="图片 92">
              <a:extLst>
                <a:ext uri="{FF2B5EF4-FFF2-40B4-BE49-F238E27FC236}">
                  <a16:creationId xmlns="" xmlns:a16="http://schemas.microsoft.com/office/drawing/2014/main" id="{EF92C2FE-2778-411C-B5D6-2A9D6CF4AE7D}"/>
                </a:ext>
              </a:extLst>
            </p:cNvPr>
            <p:cNvPicPr>
              <a:picLocks noChangeAspect="1"/>
            </p:cNvPicPr>
            <p:nvPr/>
          </p:nvPicPr>
          <p:blipFill>
            <a:blip r:embed="rId16"/>
            <a:stretch>
              <a:fillRect/>
            </a:stretch>
          </p:blipFill>
          <p:spPr>
            <a:xfrm>
              <a:off x="712795" y="5366477"/>
              <a:ext cx="6496050" cy="809625"/>
            </a:xfrm>
            <a:prstGeom prst="rect">
              <a:avLst/>
            </a:prstGeom>
            <a:ln>
              <a:solidFill>
                <a:srgbClr val="33A8C7"/>
              </a:solidFill>
            </a:ln>
          </p:spPr>
        </p:pic>
        <p:sp>
          <p:nvSpPr>
            <p:cNvPr id="94" name="矩形 93">
              <a:extLst>
                <a:ext uri="{FF2B5EF4-FFF2-40B4-BE49-F238E27FC236}">
                  <a16:creationId xmlns="" xmlns:a16="http://schemas.microsoft.com/office/drawing/2014/main" id="{7A4AD5EB-31F3-4C39-B6EF-ED2602BD393F}"/>
                </a:ext>
              </a:extLst>
            </p:cNvPr>
            <p:cNvSpPr/>
            <p:nvPr/>
          </p:nvSpPr>
          <p:spPr>
            <a:xfrm>
              <a:off x="2960373" y="4554294"/>
              <a:ext cx="720080" cy="495563"/>
            </a:xfrm>
            <a:prstGeom prst="rect">
              <a:avLst/>
            </a:prstGeom>
            <a:solidFill>
              <a:srgbClr val="FFFF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95" name="矩形 94">
              <a:extLst>
                <a:ext uri="{FF2B5EF4-FFF2-40B4-BE49-F238E27FC236}">
                  <a16:creationId xmlns="" xmlns:a16="http://schemas.microsoft.com/office/drawing/2014/main" id="{65963619-3775-4F27-84C8-8A9CF596B9B4}"/>
                </a:ext>
              </a:extLst>
            </p:cNvPr>
            <p:cNvSpPr/>
            <p:nvPr/>
          </p:nvSpPr>
          <p:spPr>
            <a:xfrm>
              <a:off x="6811300" y="3682866"/>
              <a:ext cx="216024" cy="246198"/>
            </a:xfrm>
            <a:prstGeom prst="rect">
              <a:avLst/>
            </a:prstGeom>
            <a:solidFill>
              <a:srgbClr val="FFFF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dirty="0"/>
            </a:p>
          </p:txBody>
        </p:sp>
        <p:sp>
          <p:nvSpPr>
            <p:cNvPr id="96" name="矩形 95">
              <a:extLst>
                <a:ext uri="{FF2B5EF4-FFF2-40B4-BE49-F238E27FC236}">
                  <a16:creationId xmlns="" xmlns:a16="http://schemas.microsoft.com/office/drawing/2014/main" id="{75BB482C-7EC6-482C-9601-D84C054B0D13}"/>
                </a:ext>
              </a:extLst>
            </p:cNvPr>
            <p:cNvSpPr/>
            <p:nvPr/>
          </p:nvSpPr>
          <p:spPr>
            <a:xfrm>
              <a:off x="5558466" y="4587615"/>
              <a:ext cx="720080" cy="495563"/>
            </a:xfrm>
            <a:prstGeom prst="rect">
              <a:avLst/>
            </a:prstGeom>
            <a:solidFill>
              <a:srgbClr val="FFFF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97" name="矩形 96">
              <a:extLst>
                <a:ext uri="{FF2B5EF4-FFF2-40B4-BE49-F238E27FC236}">
                  <a16:creationId xmlns="" xmlns:a16="http://schemas.microsoft.com/office/drawing/2014/main" id="{624A720D-0DB3-4E5A-95EE-0A0FA3D67B8F}"/>
                </a:ext>
              </a:extLst>
            </p:cNvPr>
            <p:cNvSpPr/>
            <p:nvPr/>
          </p:nvSpPr>
          <p:spPr>
            <a:xfrm>
              <a:off x="3900484" y="2636509"/>
              <a:ext cx="288032" cy="406390"/>
            </a:xfrm>
            <a:prstGeom prst="rect">
              <a:avLst/>
            </a:prstGeom>
            <a:solidFill>
              <a:srgbClr val="FFFF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dirty="0"/>
            </a:p>
          </p:txBody>
        </p:sp>
        <p:sp>
          <p:nvSpPr>
            <p:cNvPr id="98" name="矩形 97">
              <a:extLst>
                <a:ext uri="{FF2B5EF4-FFF2-40B4-BE49-F238E27FC236}">
                  <a16:creationId xmlns="" xmlns:a16="http://schemas.microsoft.com/office/drawing/2014/main" id="{9F620C22-FDBA-4AC8-A705-A4BF7CCC9544}"/>
                </a:ext>
              </a:extLst>
            </p:cNvPr>
            <p:cNvSpPr/>
            <p:nvPr/>
          </p:nvSpPr>
          <p:spPr>
            <a:xfrm>
              <a:off x="4778369" y="3674284"/>
              <a:ext cx="432048" cy="36004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99" name="矩形 98">
              <a:extLst>
                <a:ext uri="{FF2B5EF4-FFF2-40B4-BE49-F238E27FC236}">
                  <a16:creationId xmlns="" xmlns:a16="http://schemas.microsoft.com/office/drawing/2014/main" id="{31417037-96F4-45F7-AE20-977AF4386D96}"/>
                </a:ext>
              </a:extLst>
            </p:cNvPr>
            <p:cNvSpPr/>
            <p:nvPr/>
          </p:nvSpPr>
          <p:spPr>
            <a:xfrm>
              <a:off x="3802765" y="5494784"/>
              <a:ext cx="720080" cy="49967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00" name="矩形 99">
              <a:extLst>
                <a:ext uri="{FF2B5EF4-FFF2-40B4-BE49-F238E27FC236}">
                  <a16:creationId xmlns="" xmlns:a16="http://schemas.microsoft.com/office/drawing/2014/main" id="{0521794C-BDAA-46F2-B3DA-6AD8AE0D325C}"/>
                </a:ext>
              </a:extLst>
            </p:cNvPr>
            <p:cNvSpPr/>
            <p:nvPr/>
          </p:nvSpPr>
          <p:spPr>
            <a:xfrm>
              <a:off x="6307244" y="5474179"/>
              <a:ext cx="720080" cy="49967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01" name="文本框 100">
              <a:extLst>
                <a:ext uri="{FF2B5EF4-FFF2-40B4-BE49-F238E27FC236}">
                  <a16:creationId xmlns="" xmlns:a16="http://schemas.microsoft.com/office/drawing/2014/main" id="{3863F177-1E69-481B-9A8C-322B29E41D6F}"/>
                </a:ext>
              </a:extLst>
            </p:cNvPr>
            <p:cNvSpPr txBox="1"/>
            <p:nvPr/>
          </p:nvSpPr>
          <p:spPr>
            <a:xfrm>
              <a:off x="712795" y="1896738"/>
              <a:ext cx="3289086" cy="369332"/>
            </a:xfrm>
            <a:prstGeom prst="rect">
              <a:avLst/>
            </a:prstGeom>
            <a:noFill/>
          </p:spPr>
          <p:txBody>
            <a:bodyPr wrap="square" rtlCol="0">
              <a:spAutoFit/>
            </a:bodyPr>
            <a:lstStyle/>
            <a:p>
              <a:r>
                <a:rPr lang="zh-CN" altLang="en-US" dirty="0"/>
                <a:t>部分公式</a:t>
              </a:r>
            </a:p>
          </p:txBody>
        </p:sp>
        <p:sp>
          <p:nvSpPr>
            <p:cNvPr id="102" name="矩形 101">
              <a:extLst>
                <a:ext uri="{FF2B5EF4-FFF2-40B4-BE49-F238E27FC236}">
                  <a16:creationId xmlns="" xmlns:a16="http://schemas.microsoft.com/office/drawing/2014/main" id="{2AE3DFA3-315E-4C6A-9073-5E507D598C00}"/>
                </a:ext>
              </a:extLst>
            </p:cNvPr>
            <p:cNvSpPr/>
            <p:nvPr/>
          </p:nvSpPr>
          <p:spPr>
            <a:xfrm>
              <a:off x="3082685" y="5484415"/>
              <a:ext cx="720080" cy="495563"/>
            </a:xfrm>
            <a:prstGeom prst="rect">
              <a:avLst/>
            </a:prstGeom>
            <a:solidFill>
              <a:srgbClr val="FFFF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03" name="矩形 102">
              <a:extLst>
                <a:ext uri="{FF2B5EF4-FFF2-40B4-BE49-F238E27FC236}">
                  <a16:creationId xmlns="" xmlns:a16="http://schemas.microsoft.com/office/drawing/2014/main" id="{24753464-11FF-46B0-88F0-39EC44649DBA}"/>
                </a:ext>
              </a:extLst>
            </p:cNvPr>
            <p:cNvSpPr/>
            <p:nvPr/>
          </p:nvSpPr>
          <p:spPr>
            <a:xfrm>
              <a:off x="5588164" y="5468542"/>
              <a:ext cx="720080" cy="495563"/>
            </a:xfrm>
            <a:prstGeom prst="rect">
              <a:avLst/>
            </a:prstGeom>
            <a:solidFill>
              <a:srgbClr val="FFFF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05" name="矩形 104">
              <a:extLst>
                <a:ext uri="{FF2B5EF4-FFF2-40B4-BE49-F238E27FC236}">
                  <a16:creationId xmlns="" xmlns:a16="http://schemas.microsoft.com/office/drawing/2014/main" id="{B229E4AC-BFCF-4F82-9204-6A40D0774CAF}"/>
                </a:ext>
              </a:extLst>
            </p:cNvPr>
            <p:cNvSpPr/>
            <p:nvPr/>
          </p:nvSpPr>
          <p:spPr>
            <a:xfrm>
              <a:off x="6278546" y="4582644"/>
              <a:ext cx="720080" cy="49967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06" name="矩形 105">
              <a:extLst>
                <a:ext uri="{FF2B5EF4-FFF2-40B4-BE49-F238E27FC236}">
                  <a16:creationId xmlns="" xmlns:a16="http://schemas.microsoft.com/office/drawing/2014/main" id="{5870FF78-35D5-4806-9111-1F9C3E38DBC5}"/>
                </a:ext>
              </a:extLst>
            </p:cNvPr>
            <p:cNvSpPr/>
            <p:nvPr/>
          </p:nvSpPr>
          <p:spPr>
            <a:xfrm>
              <a:off x="3680453" y="4554294"/>
              <a:ext cx="720080" cy="49967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07" name="矩形 106">
              <a:extLst>
                <a:ext uri="{FF2B5EF4-FFF2-40B4-BE49-F238E27FC236}">
                  <a16:creationId xmlns="" xmlns:a16="http://schemas.microsoft.com/office/drawing/2014/main" id="{1C25B2B5-F243-423F-8793-6D4D6F153C20}"/>
                </a:ext>
              </a:extLst>
            </p:cNvPr>
            <p:cNvSpPr/>
            <p:nvPr/>
          </p:nvSpPr>
          <p:spPr>
            <a:xfrm>
              <a:off x="7019964" y="3632932"/>
              <a:ext cx="432048" cy="36004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08" name="矩形 107">
              <a:extLst>
                <a:ext uri="{FF2B5EF4-FFF2-40B4-BE49-F238E27FC236}">
                  <a16:creationId xmlns="" xmlns:a16="http://schemas.microsoft.com/office/drawing/2014/main" id="{90D14EEB-025D-47FE-84F0-A840FAD946A2}"/>
                </a:ext>
              </a:extLst>
            </p:cNvPr>
            <p:cNvSpPr/>
            <p:nvPr/>
          </p:nvSpPr>
          <p:spPr>
            <a:xfrm>
              <a:off x="4570141" y="3730900"/>
              <a:ext cx="216024" cy="246198"/>
            </a:xfrm>
            <a:prstGeom prst="rect">
              <a:avLst/>
            </a:prstGeom>
            <a:solidFill>
              <a:srgbClr val="FFFF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dirty="0"/>
            </a:p>
          </p:txBody>
        </p:sp>
        <p:sp>
          <p:nvSpPr>
            <p:cNvPr id="109" name="矩形 108">
              <a:extLst>
                <a:ext uri="{FF2B5EF4-FFF2-40B4-BE49-F238E27FC236}">
                  <a16:creationId xmlns="" xmlns:a16="http://schemas.microsoft.com/office/drawing/2014/main" id="{0C023C85-6F4B-4F53-851D-A207DAAC192C}"/>
                </a:ext>
              </a:extLst>
            </p:cNvPr>
            <p:cNvSpPr/>
            <p:nvPr/>
          </p:nvSpPr>
          <p:spPr>
            <a:xfrm>
              <a:off x="2230357" y="3746321"/>
              <a:ext cx="216024" cy="246198"/>
            </a:xfrm>
            <a:prstGeom prst="rect">
              <a:avLst/>
            </a:prstGeom>
            <a:solidFill>
              <a:srgbClr val="FFFF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dirty="0"/>
            </a:p>
          </p:txBody>
        </p:sp>
        <p:sp>
          <p:nvSpPr>
            <p:cNvPr id="57" name="矩形 56">
              <a:extLst>
                <a:ext uri="{FF2B5EF4-FFF2-40B4-BE49-F238E27FC236}">
                  <a16:creationId xmlns="" xmlns:a16="http://schemas.microsoft.com/office/drawing/2014/main" id="{027C7D87-CE90-468C-81E9-7FFA6A38E787}"/>
                </a:ext>
              </a:extLst>
            </p:cNvPr>
            <p:cNvSpPr/>
            <p:nvPr/>
          </p:nvSpPr>
          <p:spPr>
            <a:xfrm>
              <a:off x="2777679" y="1809686"/>
              <a:ext cx="2400971" cy="495563"/>
            </a:xfrm>
            <a:prstGeom prst="rect">
              <a:avLst/>
            </a:prstGeom>
            <a:solidFill>
              <a:srgbClr val="FFFF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CN" dirty="0">
                  <a:solidFill>
                    <a:schemeClr val="tx1"/>
                  </a:solidFill>
                </a:rPr>
                <a:t>Thermo-</a:t>
              </a:r>
              <a:r>
                <a:rPr lang="en-US" altLang="zh-CN" dirty="0" err="1">
                  <a:solidFill>
                    <a:schemeClr val="tx1"/>
                  </a:solidFill>
                </a:rPr>
                <a:t>calc</a:t>
              </a:r>
              <a:r>
                <a:rPr lang="zh-CN" altLang="en-US" dirty="0">
                  <a:solidFill>
                    <a:schemeClr val="tx1"/>
                  </a:solidFill>
                </a:rPr>
                <a:t>计算数据</a:t>
              </a:r>
            </a:p>
          </p:txBody>
        </p:sp>
        <p:sp>
          <p:nvSpPr>
            <p:cNvPr id="58" name="矩形 57">
              <a:extLst>
                <a:ext uri="{FF2B5EF4-FFF2-40B4-BE49-F238E27FC236}">
                  <a16:creationId xmlns="" xmlns:a16="http://schemas.microsoft.com/office/drawing/2014/main" id="{665C5F01-1074-4E0F-A964-B54598703A3F}"/>
                </a:ext>
              </a:extLst>
            </p:cNvPr>
            <p:cNvSpPr/>
            <p:nvPr/>
          </p:nvSpPr>
          <p:spPr>
            <a:xfrm>
              <a:off x="5653298" y="1813346"/>
              <a:ext cx="2292863" cy="49967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dirty="0"/>
                <a:t>最优模型参数</a:t>
              </a:r>
            </a:p>
          </p:txBody>
        </p:sp>
      </p:grpSp>
      <p:pic>
        <p:nvPicPr>
          <p:cNvPr id="4" name="图片 3">
            <a:extLst>
              <a:ext uri="{FF2B5EF4-FFF2-40B4-BE49-F238E27FC236}">
                <a16:creationId xmlns="" xmlns:a16="http://schemas.microsoft.com/office/drawing/2014/main" id="{55E5E810-B581-4918-8203-D0DBAE39134C}"/>
              </a:ext>
            </a:extLst>
          </p:cNvPr>
          <p:cNvPicPr>
            <a:picLocks noChangeAspect="1"/>
          </p:cNvPicPr>
          <p:nvPr/>
        </p:nvPicPr>
        <p:blipFill>
          <a:blip r:embed="rId17"/>
          <a:stretch>
            <a:fillRect/>
          </a:stretch>
        </p:blipFill>
        <p:spPr>
          <a:xfrm>
            <a:off x="470332" y="1646363"/>
            <a:ext cx="8436548" cy="5119349"/>
          </a:xfrm>
          <a:prstGeom prst="rect">
            <a:avLst/>
          </a:prstGeom>
        </p:spPr>
      </p:pic>
    </p:spTree>
    <p:extLst>
      <p:ext uri="{BB962C8B-B14F-4D97-AF65-F5344CB8AC3E}">
        <p14:creationId xmlns:p14="http://schemas.microsoft.com/office/powerpoint/2010/main" val="1183170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2000" fill="hold"/>
                                        <p:tgtEl>
                                          <p:spTgt spid="83"/>
                                        </p:tgtEl>
                                      </p:cBhvr>
                                      <p:by x="150000" y="150000"/>
                                    </p:animScale>
                                  </p:childTnLst>
                                </p:cTn>
                              </p:par>
                            </p:childTnLst>
                          </p:cTn>
                        </p:par>
                        <p:par>
                          <p:cTn id="7" fill="hold">
                            <p:stCondLst>
                              <p:cond delay="2000"/>
                            </p:stCondLst>
                            <p:childTnLst>
                              <p:par>
                                <p:cTn id="8" presetID="1" presetClass="entr" presetSubtype="0" fill="hold" nodeType="afterEffect">
                                  <p:stCondLst>
                                    <p:cond delay="0"/>
                                  </p:stCondLst>
                                  <p:childTnLst>
                                    <p:set>
                                      <p:cBhvr>
                                        <p:cTn id="9" dur="1" fill="hold">
                                          <p:stCondLst>
                                            <p:cond delay="0"/>
                                          </p:stCondLst>
                                        </p:cTn>
                                        <p:tgtEl>
                                          <p:spTgt spid="9"/>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xit" presetSubtype="0" fill="hold" nodeType="clickEffect">
                                  <p:stCondLst>
                                    <p:cond delay="0"/>
                                  </p:stCondLst>
                                  <p:childTnLst>
                                    <p:set>
                                      <p:cBhvr>
                                        <p:cTn id="13" dur="1" fill="hold">
                                          <p:stCondLst>
                                            <p:cond delay="0"/>
                                          </p:stCondLst>
                                        </p:cTn>
                                        <p:tgtEl>
                                          <p:spTgt spid="9"/>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6" presetClass="emph" presetSubtype="0" fill="hold" nodeType="clickEffect">
                                  <p:stCondLst>
                                    <p:cond delay="0"/>
                                  </p:stCondLst>
                                  <p:childTnLst>
                                    <p:animScale>
                                      <p:cBhvr>
                                        <p:cTn id="17" dur="2000" fill="hold"/>
                                        <p:tgtEl>
                                          <p:spTgt spid="112"/>
                                        </p:tgtEl>
                                      </p:cBhvr>
                                      <p:by x="150000" y="150000"/>
                                    </p:animScale>
                                  </p:childTnLst>
                                </p:cTn>
                              </p:par>
                            </p:childTnLst>
                          </p:cTn>
                        </p:par>
                        <p:par>
                          <p:cTn id="18" fill="hold">
                            <p:stCondLst>
                              <p:cond delay="2000"/>
                            </p:stCondLst>
                            <p:childTnLst>
                              <p:par>
                                <p:cTn id="19" presetID="1" presetClass="entr" presetSubtype="0" fill="hold" nodeType="after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nodeType="clickEffect">
                                  <p:stCondLst>
                                    <p:cond delay="0"/>
                                  </p:stCondLst>
                                  <p:childTnLst>
                                    <p:set>
                                      <p:cBhvr>
                                        <p:cTn id="24"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22ADEB1B-7A10-414D-B09A-A6B03F730792}"/>
              </a:ext>
            </a:extLst>
          </p:cNvPr>
          <p:cNvSpPr>
            <a:spLocks noGrp="1"/>
          </p:cNvSpPr>
          <p:nvPr>
            <p:ph type="title"/>
          </p:nvPr>
        </p:nvSpPr>
        <p:spPr>
          <a:xfrm>
            <a:off x="827584" y="0"/>
            <a:ext cx="8229600" cy="796950"/>
          </a:xfrm>
        </p:spPr>
        <p:txBody>
          <a:bodyPr>
            <a:normAutofit/>
          </a:bodyPr>
          <a:lstStyle/>
          <a:p>
            <a:r>
              <a:rPr lang="en-US" altLang="zh-CN" sz="2200" dirty="0"/>
              <a:t>3.</a:t>
            </a:r>
            <a:r>
              <a:rPr lang="zh-CN" altLang="en-US" sz="2200" dirty="0"/>
              <a:t>蠕变寿命预测</a:t>
            </a:r>
            <a:r>
              <a:rPr lang="en-US" altLang="zh-CN" sz="2200" dirty="0" smtClean="0"/>
              <a:t>——</a:t>
            </a:r>
            <a:r>
              <a:rPr lang="zh-CN" altLang="en-US" sz="2200" dirty="0" smtClean="0"/>
              <a:t>多尺度属性相关性分析</a:t>
            </a:r>
            <a:endParaRPr lang="zh-CN" altLang="en-US" sz="2200" dirty="0"/>
          </a:p>
        </p:txBody>
      </p:sp>
      <p:graphicFrame>
        <p:nvGraphicFramePr>
          <p:cNvPr id="4" name="图表 3">
            <a:extLst>
              <a:ext uri="{FF2B5EF4-FFF2-40B4-BE49-F238E27FC236}">
                <a16:creationId xmlns="" xmlns:a16="http://schemas.microsoft.com/office/drawing/2014/main" id="{844E711D-50FA-4464-9B38-872C0342112F}"/>
              </a:ext>
            </a:extLst>
          </p:cNvPr>
          <p:cNvGraphicFramePr>
            <a:graphicFrameLocks/>
          </p:cNvGraphicFramePr>
          <p:nvPr>
            <p:extLst/>
          </p:nvPr>
        </p:nvGraphicFramePr>
        <p:xfrm>
          <a:off x="611570" y="832200"/>
          <a:ext cx="7776854" cy="4032448"/>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5" name="表格 4">
            <a:extLst>
              <a:ext uri="{FF2B5EF4-FFF2-40B4-BE49-F238E27FC236}">
                <a16:creationId xmlns="" xmlns:a16="http://schemas.microsoft.com/office/drawing/2014/main" id="{F8DB311D-5DB7-4575-9244-9EB23E840884}"/>
              </a:ext>
            </a:extLst>
          </p:cNvPr>
          <p:cNvGraphicFramePr>
            <a:graphicFrameLocks noGrp="1"/>
          </p:cNvGraphicFramePr>
          <p:nvPr>
            <p:extLst>
              <p:ext uri="{D42A27DB-BD31-4B8C-83A1-F6EECF244321}">
                <p14:modId xmlns:p14="http://schemas.microsoft.com/office/powerpoint/2010/main" val="1317230832"/>
              </p:ext>
            </p:extLst>
          </p:nvPr>
        </p:nvGraphicFramePr>
        <p:xfrm>
          <a:off x="971610" y="4941168"/>
          <a:ext cx="7848862" cy="592895"/>
        </p:xfrm>
        <a:graphic>
          <a:graphicData uri="http://schemas.openxmlformats.org/drawingml/2006/table">
            <a:tbl>
              <a:tblPr>
                <a:tableStyleId>{ED083AE6-46FA-4A59-8FB0-9F97EB10719F}</a:tableStyleId>
              </a:tblPr>
              <a:tblGrid>
                <a:gridCol w="560633">
                  <a:extLst>
                    <a:ext uri="{9D8B030D-6E8A-4147-A177-3AD203B41FA5}">
                      <a16:colId xmlns="" xmlns:a16="http://schemas.microsoft.com/office/drawing/2014/main" val="735255804"/>
                    </a:ext>
                  </a:extLst>
                </a:gridCol>
                <a:gridCol w="560633">
                  <a:extLst>
                    <a:ext uri="{9D8B030D-6E8A-4147-A177-3AD203B41FA5}">
                      <a16:colId xmlns="" xmlns:a16="http://schemas.microsoft.com/office/drawing/2014/main" val="941356229"/>
                    </a:ext>
                  </a:extLst>
                </a:gridCol>
                <a:gridCol w="560633">
                  <a:extLst>
                    <a:ext uri="{9D8B030D-6E8A-4147-A177-3AD203B41FA5}">
                      <a16:colId xmlns="" xmlns:a16="http://schemas.microsoft.com/office/drawing/2014/main" val="693642725"/>
                    </a:ext>
                  </a:extLst>
                </a:gridCol>
                <a:gridCol w="560633">
                  <a:extLst>
                    <a:ext uri="{9D8B030D-6E8A-4147-A177-3AD203B41FA5}">
                      <a16:colId xmlns="" xmlns:a16="http://schemas.microsoft.com/office/drawing/2014/main" val="1033109921"/>
                    </a:ext>
                  </a:extLst>
                </a:gridCol>
                <a:gridCol w="560633">
                  <a:extLst>
                    <a:ext uri="{9D8B030D-6E8A-4147-A177-3AD203B41FA5}">
                      <a16:colId xmlns="" xmlns:a16="http://schemas.microsoft.com/office/drawing/2014/main" val="3031121297"/>
                    </a:ext>
                  </a:extLst>
                </a:gridCol>
                <a:gridCol w="560633">
                  <a:extLst>
                    <a:ext uri="{9D8B030D-6E8A-4147-A177-3AD203B41FA5}">
                      <a16:colId xmlns="" xmlns:a16="http://schemas.microsoft.com/office/drawing/2014/main" val="2913190098"/>
                    </a:ext>
                  </a:extLst>
                </a:gridCol>
                <a:gridCol w="560633">
                  <a:extLst>
                    <a:ext uri="{9D8B030D-6E8A-4147-A177-3AD203B41FA5}">
                      <a16:colId xmlns="" xmlns:a16="http://schemas.microsoft.com/office/drawing/2014/main" val="2581812783"/>
                    </a:ext>
                  </a:extLst>
                </a:gridCol>
                <a:gridCol w="560633">
                  <a:extLst>
                    <a:ext uri="{9D8B030D-6E8A-4147-A177-3AD203B41FA5}">
                      <a16:colId xmlns="" xmlns:a16="http://schemas.microsoft.com/office/drawing/2014/main" val="474432841"/>
                    </a:ext>
                  </a:extLst>
                </a:gridCol>
                <a:gridCol w="560633">
                  <a:extLst>
                    <a:ext uri="{9D8B030D-6E8A-4147-A177-3AD203B41FA5}">
                      <a16:colId xmlns="" xmlns:a16="http://schemas.microsoft.com/office/drawing/2014/main" val="566933221"/>
                    </a:ext>
                  </a:extLst>
                </a:gridCol>
                <a:gridCol w="560633">
                  <a:extLst>
                    <a:ext uri="{9D8B030D-6E8A-4147-A177-3AD203B41FA5}">
                      <a16:colId xmlns="" xmlns:a16="http://schemas.microsoft.com/office/drawing/2014/main" val="4076438991"/>
                    </a:ext>
                  </a:extLst>
                </a:gridCol>
                <a:gridCol w="560633">
                  <a:extLst>
                    <a:ext uri="{9D8B030D-6E8A-4147-A177-3AD203B41FA5}">
                      <a16:colId xmlns="" xmlns:a16="http://schemas.microsoft.com/office/drawing/2014/main" val="3037610739"/>
                    </a:ext>
                  </a:extLst>
                </a:gridCol>
                <a:gridCol w="560633">
                  <a:extLst>
                    <a:ext uri="{9D8B030D-6E8A-4147-A177-3AD203B41FA5}">
                      <a16:colId xmlns="" xmlns:a16="http://schemas.microsoft.com/office/drawing/2014/main" val="756086490"/>
                    </a:ext>
                  </a:extLst>
                </a:gridCol>
                <a:gridCol w="560633">
                  <a:extLst>
                    <a:ext uri="{9D8B030D-6E8A-4147-A177-3AD203B41FA5}">
                      <a16:colId xmlns="" xmlns:a16="http://schemas.microsoft.com/office/drawing/2014/main" val="3075005421"/>
                    </a:ext>
                  </a:extLst>
                </a:gridCol>
                <a:gridCol w="560633">
                  <a:extLst>
                    <a:ext uri="{9D8B030D-6E8A-4147-A177-3AD203B41FA5}">
                      <a16:colId xmlns="" xmlns:a16="http://schemas.microsoft.com/office/drawing/2014/main" val="63452975"/>
                    </a:ext>
                  </a:extLst>
                </a:gridCol>
              </a:tblGrid>
              <a:tr h="389233">
                <a:tc>
                  <a:txBody>
                    <a:bodyPr/>
                    <a:lstStyle/>
                    <a:p>
                      <a:pPr algn="ctr" fontAlgn="ctr"/>
                      <a:r>
                        <a:rPr lang="zh-CN" altLang="en-US" sz="1000" b="1" u="none" strike="noStrike" dirty="0">
                          <a:effectLst/>
                        </a:rPr>
                        <a:t>条件属性</a:t>
                      </a:r>
                      <a:endParaRPr lang="en-US" sz="1000" b="1" i="0" u="none" strike="noStrike" dirty="0">
                        <a:solidFill>
                          <a:srgbClr val="FF0000"/>
                        </a:solidFill>
                        <a:effectLst/>
                        <a:latin typeface="等线" panose="02010600030101010101" pitchFamily="2" charset="-122"/>
                        <a:ea typeface="等线" panose="02010600030101010101" pitchFamily="2" charset="-122"/>
                      </a:endParaRPr>
                    </a:p>
                  </a:txBody>
                  <a:tcPr marL="4056" marR="4056" marT="4056" marB="0" anchor="ctr" anchorCtr="1"/>
                </a:tc>
                <a:tc>
                  <a:txBody>
                    <a:bodyPr/>
                    <a:lstStyle/>
                    <a:p>
                      <a:pPr algn="ctr" fontAlgn="ctr"/>
                      <a:r>
                        <a:rPr lang="en-US" sz="1000" b="1" u="none" strike="noStrike" dirty="0">
                          <a:effectLst/>
                        </a:rPr>
                        <a:t>Ni</a:t>
                      </a:r>
                      <a:endParaRPr lang="en-US" sz="1000" b="1" i="0" u="none" strike="noStrike" dirty="0">
                        <a:solidFill>
                          <a:srgbClr val="FF0000"/>
                        </a:solidFill>
                        <a:effectLst/>
                        <a:latin typeface="等线" panose="02010600030101010101" pitchFamily="2" charset="-122"/>
                        <a:ea typeface="等线" panose="02010600030101010101" pitchFamily="2" charset="-122"/>
                      </a:endParaRPr>
                    </a:p>
                  </a:txBody>
                  <a:tcPr marL="4056" marR="4056" marT="4056" marB="0" anchor="ctr">
                    <a:solidFill>
                      <a:srgbClr val="92D050"/>
                    </a:solidFill>
                  </a:tcPr>
                </a:tc>
                <a:tc>
                  <a:txBody>
                    <a:bodyPr/>
                    <a:lstStyle/>
                    <a:p>
                      <a:pPr algn="ctr" fontAlgn="ctr"/>
                      <a:r>
                        <a:rPr lang="en-US" sz="1000" b="1" u="none" strike="noStrike" dirty="0">
                          <a:effectLst/>
                        </a:rPr>
                        <a:t>Re</a:t>
                      </a:r>
                      <a:endParaRPr lang="en-US" sz="1000" b="1" i="0" u="none" strike="noStrike" dirty="0">
                        <a:solidFill>
                          <a:srgbClr val="FF0000"/>
                        </a:solidFill>
                        <a:effectLst/>
                        <a:latin typeface="等线" panose="02010600030101010101" pitchFamily="2" charset="-122"/>
                        <a:ea typeface="等线" panose="02010600030101010101" pitchFamily="2" charset="-122"/>
                      </a:endParaRPr>
                    </a:p>
                  </a:txBody>
                  <a:tcPr marL="4056" marR="4056" marT="4056" marB="0" anchor="ctr">
                    <a:solidFill>
                      <a:srgbClr val="92D050"/>
                    </a:solidFill>
                  </a:tcPr>
                </a:tc>
                <a:tc>
                  <a:txBody>
                    <a:bodyPr/>
                    <a:lstStyle/>
                    <a:p>
                      <a:pPr algn="ctr" fontAlgn="ctr"/>
                      <a:r>
                        <a:rPr lang="en-US" sz="1000" b="1" u="none" strike="noStrike" dirty="0">
                          <a:effectLst/>
                        </a:rPr>
                        <a:t>Co</a:t>
                      </a:r>
                      <a:endParaRPr lang="en-US" sz="1000" b="1" i="0" u="none" strike="noStrike" dirty="0">
                        <a:solidFill>
                          <a:srgbClr val="FF0000"/>
                        </a:solidFill>
                        <a:effectLst/>
                        <a:latin typeface="等线" panose="02010600030101010101" pitchFamily="2" charset="-122"/>
                        <a:ea typeface="等线" panose="02010600030101010101" pitchFamily="2" charset="-122"/>
                      </a:endParaRPr>
                    </a:p>
                  </a:txBody>
                  <a:tcPr marL="4056" marR="4056" marT="4056" marB="0" anchor="ctr">
                    <a:solidFill>
                      <a:srgbClr val="92D050"/>
                    </a:solidFill>
                  </a:tcPr>
                </a:tc>
                <a:tc>
                  <a:txBody>
                    <a:bodyPr/>
                    <a:lstStyle/>
                    <a:p>
                      <a:pPr algn="ctr" fontAlgn="ctr"/>
                      <a:r>
                        <a:rPr lang="en-US" sz="1000" b="1" u="none" strike="noStrike" dirty="0">
                          <a:effectLst/>
                        </a:rPr>
                        <a:t>Al</a:t>
                      </a:r>
                      <a:endParaRPr lang="en-US" sz="1000" b="1" i="0" u="none" strike="noStrike" dirty="0">
                        <a:solidFill>
                          <a:srgbClr val="FF0000"/>
                        </a:solidFill>
                        <a:effectLst/>
                        <a:latin typeface="等线" panose="02010600030101010101" pitchFamily="2" charset="-122"/>
                        <a:ea typeface="等线" panose="02010600030101010101" pitchFamily="2" charset="-122"/>
                      </a:endParaRPr>
                    </a:p>
                  </a:txBody>
                  <a:tcPr marL="4056" marR="4056" marT="4056" marB="0" anchor="ctr">
                    <a:solidFill>
                      <a:srgbClr val="92D050"/>
                    </a:solidFill>
                  </a:tcPr>
                </a:tc>
                <a:tc>
                  <a:txBody>
                    <a:bodyPr/>
                    <a:lstStyle/>
                    <a:p>
                      <a:pPr algn="ctr" fontAlgn="ctr"/>
                      <a:r>
                        <a:rPr lang="en-US" sz="1000" b="1" u="none" strike="noStrike" dirty="0" err="1">
                          <a:effectLst/>
                        </a:rPr>
                        <a:t>Ti</a:t>
                      </a:r>
                      <a:endParaRPr lang="en-US" sz="1000" b="1" i="0" u="none" strike="noStrike" dirty="0">
                        <a:solidFill>
                          <a:srgbClr val="FF0000"/>
                        </a:solidFill>
                        <a:effectLst/>
                        <a:latin typeface="等线" panose="02010600030101010101" pitchFamily="2" charset="-122"/>
                        <a:ea typeface="等线" panose="02010600030101010101" pitchFamily="2" charset="-122"/>
                      </a:endParaRPr>
                    </a:p>
                  </a:txBody>
                  <a:tcPr marL="4056" marR="4056" marT="4056" marB="0" anchor="ctr"/>
                </a:tc>
                <a:tc>
                  <a:txBody>
                    <a:bodyPr/>
                    <a:lstStyle/>
                    <a:p>
                      <a:pPr algn="ctr" fontAlgn="ctr"/>
                      <a:r>
                        <a:rPr lang="en-US" sz="1000" b="1" u="none" strike="noStrike">
                          <a:effectLst/>
                        </a:rPr>
                        <a:t>W</a:t>
                      </a:r>
                      <a:endParaRPr lang="en-US" sz="1000" b="1" i="0" u="none" strike="noStrike">
                        <a:solidFill>
                          <a:srgbClr val="FF0000"/>
                        </a:solidFill>
                        <a:effectLst/>
                        <a:latin typeface="等线" panose="02010600030101010101" pitchFamily="2" charset="-122"/>
                        <a:ea typeface="等线" panose="02010600030101010101" pitchFamily="2" charset="-122"/>
                      </a:endParaRPr>
                    </a:p>
                  </a:txBody>
                  <a:tcPr marL="4056" marR="4056" marT="4056" marB="0" anchor="ctr"/>
                </a:tc>
                <a:tc>
                  <a:txBody>
                    <a:bodyPr/>
                    <a:lstStyle/>
                    <a:p>
                      <a:pPr algn="ctr" fontAlgn="ctr"/>
                      <a:r>
                        <a:rPr lang="en-US" sz="1000" b="1" u="none" strike="noStrike" dirty="0">
                          <a:effectLst/>
                        </a:rPr>
                        <a:t>Mo</a:t>
                      </a:r>
                      <a:endParaRPr lang="en-US" sz="1000" b="1" i="0" u="none" strike="noStrike" dirty="0">
                        <a:solidFill>
                          <a:srgbClr val="FF0000"/>
                        </a:solidFill>
                        <a:effectLst/>
                        <a:latin typeface="等线" panose="02010600030101010101" pitchFamily="2" charset="-122"/>
                        <a:ea typeface="等线" panose="02010600030101010101" pitchFamily="2" charset="-122"/>
                      </a:endParaRPr>
                    </a:p>
                  </a:txBody>
                  <a:tcPr marL="4056" marR="4056" marT="4056" marB="0" anchor="ctr">
                    <a:solidFill>
                      <a:schemeClr val="bg1"/>
                    </a:solidFill>
                  </a:tcPr>
                </a:tc>
                <a:tc>
                  <a:txBody>
                    <a:bodyPr/>
                    <a:lstStyle/>
                    <a:p>
                      <a:pPr algn="ctr" fontAlgn="ctr"/>
                      <a:r>
                        <a:rPr lang="en-US" sz="1000" b="1" u="none" strike="noStrike" dirty="0">
                          <a:effectLst/>
                        </a:rPr>
                        <a:t>Cr</a:t>
                      </a:r>
                      <a:endParaRPr lang="en-US" sz="1000" b="1" i="0" u="none" strike="noStrike" dirty="0">
                        <a:solidFill>
                          <a:srgbClr val="FF0000"/>
                        </a:solidFill>
                        <a:effectLst/>
                        <a:latin typeface="等线" panose="02010600030101010101" pitchFamily="2" charset="-122"/>
                        <a:ea typeface="等线" panose="02010600030101010101" pitchFamily="2" charset="-122"/>
                      </a:endParaRPr>
                    </a:p>
                  </a:txBody>
                  <a:tcPr marL="4056" marR="4056" marT="4056" marB="0" anchor="ctr">
                    <a:solidFill>
                      <a:srgbClr val="92D050"/>
                    </a:solidFill>
                  </a:tcPr>
                </a:tc>
                <a:tc>
                  <a:txBody>
                    <a:bodyPr/>
                    <a:lstStyle/>
                    <a:p>
                      <a:pPr algn="ctr" fontAlgn="ctr"/>
                      <a:r>
                        <a:rPr lang="en-US" sz="1000" b="1" u="none" strike="noStrike" dirty="0">
                          <a:effectLst/>
                        </a:rPr>
                        <a:t>Ta</a:t>
                      </a:r>
                      <a:endParaRPr lang="en-US" sz="1000" b="1" i="0" u="none" strike="noStrike" dirty="0">
                        <a:solidFill>
                          <a:srgbClr val="FF0000"/>
                        </a:solidFill>
                        <a:effectLst/>
                        <a:latin typeface="等线" panose="02010600030101010101" pitchFamily="2" charset="-122"/>
                        <a:ea typeface="等线" panose="02010600030101010101" pitchFamily="2" charset="-122"/>
                      </a:endParaRPr>
                    </a:p>
                  </a:txBody>
                  <a:tcPr marL="4056" marR="4056" marT="4056" marB="0" anchor="ctr"/>
                </a:tc>
                <a:tc>
                  <a:txBody>
                    <a:bodyPr/>
                    <a:lstStyle/>
                    <a:p>
                      <a:pPr algn="ctr" fontAlgn="ctr"/>
                      <a:r>
                        <a:rPr lang="en-US" sz="1000" b="1" u="none" strike="noStrike">
                          <a:effectLst/>
                        </a:rPr>
                        <a:t>C</a:t>
                      </a:r>
                      <a:endParaRPr lang="en-US" sz="1000" b="1" i="0" u="none" strike="noStrike">
                        <a:solidFill>
                          <a:srgbClr val="FF0000"/>
                        </a:solidFill>
                        <a:effectLst/>
                        <a:latin typeface="等线" panose="02010600030101010101" pitchFamily="2" charset="-122"/>
                        <a:ea typeface="等线" panose="02010600030101010101" pitchFamily="2" charset="-122"/>
                      </a:endParaRPr>
                    </a:p>
                  </a:txBody>
                  <a:tcPr marL="4056" marR="4056" marT="4056" marB="0" anchor="ctr"/>
                </a:tc>
                <a:tc>
                  <a:txBody>
                    <a:bodyPr/>
                    <a:lstStyle/>
                    <a:p>
                      <a:pPr algn="ctr" fontAlgn="ctr"/>
                      <a:r>
                        <a:rPr lang="en-US" sz="1000" b="1" u="none" strike="noStrike">
                          <a:effectLst/>
                        </a:rPr>
                        <a:t>B</a:t>
                      </a:r>
                      <a:endParaRPr lang="en-US" sz="1000" b="1" i="0" u="none" strike="noStrike">
                        <a:solidFill>
                          <a:srgbClr val="FF0000"/>
                        </a:solidFill>
                        <a:effectLst/>
                        <a:latin typeface="等线" panose="02010600030101010101" pitchFamily="2" charset="-122"/>
                        <a:ea typeface="等线" panose="02010600030101010101" pitchFamily="2" charset="-122"/>
                      </a:endParaRPr>
                    </a:p>
                  </a:txBody>
                  <a:tcPr marL="4056" marR="4056" marT="4056" marB="0" anchor="ctr"/>
                </a:tc>
                <a:tc>
                  <a:txBody>
                    <a:bodyPr/>
                    <a:lstStyle/>
                    <a:p>
                      <a:pPr algn="ctr" fontAlgn="ctr"/>
                      <a:r>
                        <a:rPr lang="en-US" sz="1000" b="1" u="none" strike="noStrike">
                          <a:effectLst/>
                        </a:rPr>
                        <a:t>Nb</a:t>
                      </a:r>
                      <a:endParaRPr lang="en-US" sz="1000" b="1" i="0" u="none" strike="noStrike">
                        <a:solidFill>
                          <a:srgbClr val="FF0000"/>
                        </a:solidFill>
                        <a:effectLst/>
                        <a:latin typeface="等线" panose="02010600030101010101" pitchFamily="2" charset="-122"/>
                        <a:ea typeface="等线" panose="02010600030101010101" pitchFamily="2" charset="-122"/>
                      </a:endParaRPr>
                    </a:p>
                  </a:txBody>
                  <a:tcPr marL="4056" marR="4056" marT="4056" marB="0" anchor="ctr"/>
                </a:tc>
                <a:tc>
                  <a:txBody>
                    <a:bodyPr/>
                    <a:lstStyle/>
                    <a:p>
                      <a:pPr algn="ctr" fontAlgn="ctr"/>
                      <a:r>
                        <a:rPr lang="en-US" sz="1000" b="1" u="none" strike="noStrike" dirty="0" err="1">
                          <a:effectLst/>
                        </a:rPr>
                        <a:t>Hf</a:t>
                      </a:r>
                      <a:endParaRPr lang="en-US" sz="1000" b="1" i="0" u="none" strike="noStrike" dirty="0">
                        <a:solidFill>
                          <a:srgbClr val="FF0000"/>
                        </a:solidFill>
                        <a:effectLst/>
                        <a:latin typeface="等线" panose="02010600030101010101" pitchFamily="2" charset="-122"/>
                        <a:ea typeface="等线" panose="02010600030101010101" pitchFamily="2" charset="-122"/>
                      </a:endParaRPr>
                    </a:p>
                  </a:txBody>
                  <a:tcPr marL="4056" marR="4056" marT="4056" marB="0" anchor="ctr"/>
                </a:tc>
                <a:extLst>
                  <a:ext uri="{0D108BD9-81ED-4DB2-BD59-A6C34878D82A}">
                    <a16:rowId xmlns="" xmlns:a16="http://schemas.microsoft.com/office/drawing/2014/main" val="2626600271"/>
                  </a:ext>
                </a:extLst>
              </a:tr>
              <a:tr h="203662">
                <a:tc>
                  <a:txBody>
                    <a:bodyPr/>
                    <a:lstStyle/>
                    <a:p>
                      <a:pPr algn="r" fontAlgn="b"/>
                      <a:r>
                        <a:rPr lang="zh-CN" altLang="en-US" sz="1050" u="none" strike="noStrike" dirty="0">
                          <a:effectLst/>
                        </a:rPr>
                        <a:t>相关度</a:t>
                      </a:r>
                      <a:endParaRPr lang="en-US" altLang="zh-CN" sz="1050" b="0" i="0" u="none" strike="noStrike" dirty="0">
                        <a:solidFill>
                          <a:srgbClr val="000000"/>
                        </a:solidFill>
                        <a:effectLst/>
                        <a:latin typeface="等线" panose="02010600030101010101" pitchFamily="2" charset="-122"/>
                        <a:ea typeface="等线" panose="02010600030101010101" pitchFamily="2" charset="-122"/>
                      </a:endParaRPr>
                    </a:p>
                  </a:txBody>
                  <a:tcPr marL="4056" marR="4056" marT="4056" marB="0" anchor="ctr" anchorCtr="1"/>
                </a:tc>
                <a:tc>
                  <a:txBody>
                    <a:bodyPr/>
                    <a:lstStyle/>
                    <a:p>
                      <a:pPr algn="r" fontAlgn="b"/>
                      <a:r>
                        <a:rPr lang="en-US" altLang="zh-CN" sz="1050" u="none" strike="noStrike" dirty="0">
                          <a:effectLst/>
                        </a:rPr>
                        <a:t>0.358481</a:t>
                      </a:r>
                      <a:endParaRPr lang="en-US" altLang="zh-CN" sz="1050" b="0" i="0" u="none" strike="noStrike" dirty="0">
                        <a:solidFill>
                          <a:srgbClr val="000000"/>
                        </a:solidFill>
                        <a:effectLst/>
                        <a:latin typeface="等线" panose="02010600030101010101" pitchFamily="2" charset="-122"/>
                        <a:ea typeface="等线" panose="02010600030101010101" pitchFamily="2" charset="-122"/>
                      </a:endParaRPr>
                    </a:p>
                  </a:txBody>
                  <a:tcPr marL="4056" marR="4056" marT="4056" marB="0" anchor="b"/>
                </a:tc>
                <a:tc>
                  <a:txBody>
                    <a:bodyPr/>
                    <a:lstStyle/>
                    <a:p>
                      <a:pPr algn="r" fontAlgn="b"/>
                      <a:r>
                        <a:rPr lang="en-US" altLang="zh-CN" sz="1050" u="none" strike="noStrike" dirty="0">
                          <a:effectLst/>
                        </a:rPr>
                        <a:t>0.36545</a:t>
                      </a:r>
                      <a:endParaRPr lang="en-US" altLang="zh-CN" sz="1050" b="0" i="0" u="none" strike="noStrike" dirty="0">
                        <a:solidFill>
                          <a:srgbClr val="000000"/>
                        </a:solidFill>
                        <a:effectLst/>
                        <a:latin typeface="等线" panose="02010600030101010101" pitchFamily="2" charset="-122"/>
                        <a:ea typeface="等线" panose="02010600030101010101" pitchFamily="2" charset="-122"/>
                      </a:endParaRPr>
                    </a:p>
                  </a:txBody>
                  <a:tcPr marL="4056" marR="4056" marT="4056" marB="0" anchor="b"/>
                </a:tc>
                <a:tc>
                  <a:txBody>
                    <a:bodyPr/>
                    <a:lstStyle/>
                    <a:p>
                      <a:pPr algn="r" fontAlgn="b"/>
                      <a:r>
                        <a:rPr lang="en-US" altLang="zh-CN" sz="1050" u="none" strike="noStrike" dirty="0">
                          <a:effectLst/>
                        </a:rPr>
                        <a:t>0.411994</a:t>
                      </a:r>
                      <a:endParaRPr lang="en-US" altLang="zh-CN" sz="1050" b="0" i="0" u="none" strike="noStrike" dirty="0">
                        <a:solidFill>
                          <a:srgbClr val="000000"/>
                        </a:solidFill>
                        <a:effectLst/>
                        <a:latin typeface="等线" panose="02010600030101010101" pitchFamily="2" charset="-122"/>
                        <a:ea typeface="等线" panose="02010600030101010101" pitchFamily="2" charset="-122"/>
                      </a:endParaRPr>
                    </a:p>
                  </a:txBody>
                  <a:tcPr marL="4056" marR="4056" marT="4056" marB="0" anchor="b"/>
                </a:tc>
                <a:tc>
                  <a:txBody>
                    <a:bodyPr/>
                    <a:lstStyle/>
                    <a:p>
                      <a:pPr algn="r" fontAlgn="b"/>
                      <a:r>
                        <a:rPr lang="en-US" altLang="zh-CN" sz="1050" u="none" strike="noStrike" dirty="0">
                          <a:effectLst/>
                        </a:rPr>
                        <a:t>0.316072</a:t>
                      </a:r>
                      <a:endParaRPr lang="en-US" altLang="zh-CN" sz="1050" b="0" i="0" u="none" strike="noStrike" dirty="0">
                        <a:solidFill>
                          <a:srgbClr val="000000"/>
                        </a:solidFill>
                        <a:effectLst/>
                        <a:latin typeface="等线" panose="02010600030101010101" pitchFamily="2" charset="-122"/>
                        <a:ea typeface="等线" panose="02010600030101010101" pitchFamily="2" charset="-122"/>
                      </a:endParaRPr>
                    </a:p>
                  </a:txBody>
                  <a:tcPr marL="4056" marR="4056" marT="4056" marB="0" anchor="b"/>
                </a:tc>
                <a:tc>
                  <a:txBody>
                    <a:bodyPr/>
                    <a:lstStyle/>
                    <a:p>
                      <a:pPr algn="r" fontAlgn="b"/>
                      <a:r>
                        <a:rPr lang="en-US" altLang="zh-CN" sz="1050" u="none" strike="noStrike" dirty="0">
                          <a:effectLst/>
                        </a:rPr>
                        <a:t>0.085453</a:t>
                      </a:r>
                      <a:endParaRPr lang="en-US" altLang="zh-CN" sz="1050" b="0" i="0" u="none" strike="noStrike" dirty="0">
                        <a:solidFill>
                          <a:srgbClr val="000000"/>
                        </a:solidFill>
                        <a:effectLst/>
                        <a:latin typeface="等线" panose="02010600030101010101" pitchFamily="2" charset="-122"/>
                        <a:ea typeface="等线" panose="02010600030101010101" pitchFamily="2" charset="-122"/>
                      </a:endParaRPr>
                    </a:p>
                  </a:txBody>
                  <a:tcPr marL="4056" marR="4056" marT="4056" marB="0" anchor="b"/>
                </a:tc>
                <a:tc>
                  <a:txBody>
                    <a:bodyPr/>
                    <a:lstStyle/>
                    <a:p>
                      <a:pPr algn="r" fontAlgn="b"/>
                      <a:r>
                        <a:rPr lang="en-US" altLang="zh-CN" sz="1050" u="none" strike="noStrike" dirty="0">
                          <a:effectLst/>
                        </a:rPr>
                        <a:t>0.07</a:t>
                      </a:r>
                      <a:endParaRPr lang="en-US" altLang="zh-CN" sz="1050" b="0" i="0" u="none" strike="noStrike" dirty="0">
                        <a:solidFill>
                          <a:srgbClr val="000000"/>
                        </a:solidFill>
                        <a:effectLst/>
                        <a:latin typeface="等线" panose="02010600030101010101" pitchFamily="2" charset="-122"/>
                        <a:ea typeface="等线" panose="02010600030101010101" pitchFamily="2" charset="-122"/>
                      </a:endParaRPr>
                    </a:p>
                  </a:txBody>
                  <a:tcPr marL="4056" marR="4056" marT="4056" marB="0" anchor="b"/>
                </a:tc>
                <a:tc>
                  <a:txBody>
                    <a:bodyPr/>
                    <a:lstStyle/>
                    <a:p>
                      <a:pPr algn="r" fontAlgn="b"/>
                      <a:r>
                        <a:rPr lang="en-US" altLang="zh-CN" sz="1050" u="none" strike="noStrike" dirty="0">
                          <a:effectLst/>
                        </a:rPr>
                        <a:t>0.033648</a:t>
                      </a:r>
                      <a:endParaRPr lang="en-US" altLang="zh-CN" sz="1050" b="0" i="0" u="none" strike="noStrike" dirty="0">
                        <a:solidFill>
                          <a:srgbClr val="000000"/>
                        </a:solidFill>
                        <a:effectLst/>
                        <a:latin typeface="等线" panose="02010600030101010101" pitchFamily="2" charset="-122"/>
                        <a:ea typeface="等线" panose="02010600030101010101" pitchFamily="2" charset="-122"/>
                      </a:endParaRPr>
                    </a:p>
                  </a:txBody>
                  <a:tcPr marL="4056" marR="4056" marT="4056" marB="0" anchor="b"/>
                </a:tc>
                <a:tc>
                  <a:txBody>
                    <a:bodyPr/>
                    <a:lstStyle/>
                    <a:p>
                      <a:pPr algn="r" fontAlgn="b"/>
                      <a:r>
                        <a:rPr lang="en-US" altLang="zh-CN" sz="1050" u="none" strike="noStrike" dirty="0">
                          <a:effectLst/>
                        </a:rPr>
                        <a:t>0.312216</a:t>
                      </a:r>
                      <a:endParaRPr lang="en-US" altLang="zh-CN" sz="1050" b="0" i="0" u="none" strike="noStrike" dirty="0">
                        <a:solidFill>
                          <a:srgbClr val="000000"/>
                        </a:solidFill>
                        <a:effectLst/>
                        <a:latin typeface="等线" panose="02010600030101010101" pitchFamily="2" charset="-122"/>
                        <a:ea typeface="等线" panose="02010600030101010101" pitchFamily="2" charset="-122"/>
                      </a:endParaRPr>
                    </a:p>
                  </a:txBody>
                  <a:tcPr marL="4056" marR="4056" marT="4056" marB="0" anchor="b"/>
                </a:tc>
                <a:tc>
                  <a:txBody>
                    <a:bodyPr/>
                    <a:lstStyle/>
                    <a:p>
                      <a:pPr algn="r" fontAlgn="b"/>
                      <a:r>
                        <a:rPr lang="en-US" altLang="zh-CN" sz="1050" u="none" strike="noStrike" dirty="0">
                          <a:effectLst/>
                        </a:rPr>
                        <a:t>0.009443</a:t>
                      </a:r>
                      <a:endParaRPr lang="en-US" altLang="zh-CN" sz="1050" b="0" i="0" u="none" strike="noStrike" dirty="0">
                        <a:solidFill>
                          <a:srgbClr val="000000"/>
                        </a:solidFill>
                        <a:effectLst/>
                        <a:latin typeface="等线" panose="02010600030101010101" pitchFamily="2" charset="-122"/>
                        <a:ea typeface="等线" panose="02010600030101010101" pitchFamily="2" charset="-122"/>
                      </a:endParaRPr>
                    </a:p>
                  </a:txBody>
                  <a:tcPr marL="4056" marR="4056" marT="4056" marB="0" anchor="b"/>
                </a:tc>
                <a:tc>
                  <a:txBody>
                    <a:bodyPr/>
                    <a:lstStyle/>
                    <a:p>
                      <a:pPr algn="r" fontAlgn="b"/>
                      <a:r>
                        <a:rPr lang="en-US" altLang="zh-CN" sz="1050" u="none" strike="noStrike" dirty="0">
                          <a:effectLst/>
                        </a:rPr>
                        <a:t>0.151394</a:t>
                      </a:r>
                      <a:endParaRPr lang="en-US" altLang="zh-CN" sz="1050" b="0" i="0" u="none" strike="noStrike" dirty="0">
                        <a:solidFill>
                          <a:srgbClr val="000000"/>
                        </a:solidFill>
                        <a:effectLst/>
                        <a:latin typeface="等线" panose="02010600030101010101" pitchFamily="2" charset="-122"/>
                        <a:ea typeface="等线" panose="02010600030101010101" pitchFamily="2" charset="-122"/>
                      </a:endParaRPr>
                    </a:p>
                  </a:txBody>
                  <a:tcPr marL="4056" marR="4056" marT="4056" marB="0" anchor="b"/>
                </a:tc>
                <a:tc>
                  <a:txBody>
                    <a:bodyPr/>
                    <a:lstStyle/>
                    <a:p>
                      <a:pPr algn="r" fontAlgn="b"/>
                      <a:r>
                        <a:rPr lang="en-US" altLang="zh-CN" sz="1050" u="none" strike="noStrike" dirty="0">
                          <a:effectLst/>
                        </a:rPr>
                        <a:t>0.237611</a:t>
                      </a:r>
                      <a:endParaRPr lang="en-US" altLang="zh-CN" sz="1050" b="0" i="0" u="none" strike="noStrike" dirty="0">
                        <a:solidFill>
                          <a:srgbClr val="000000"/>
                        </a:solidFill>
                        <a:effectLst/>
                        <a:latin typeface="等线" panose="02010600030101010101" pitchFamily="2" charset="-122"/>
                        <a:ea typeface="等线" panose="02010600030101010101" pitchFamily="2" charset="-122"/>
                      </a:endParaRPr>
                    </a:p>
                  </a:txBody>
                  <a:tcPr marL="4056" marR="4056" marT="4056" marB="0" anchor="b"/>
                </a:tc>
                <a:tc>
                  <a:txBody>
                    <a:bodyPr/>
                    <a:lstStyle/>
                    <a:p>
                      <a:pPr algn="r" fontAlgn="b"/>
                      <a:r>
                        <a:rPr lang="en-US" altLang="zh-CN" sz="1050" u="none" strike="noStrike" dirty="0">
                          <a:effectLst/>
                        </a:rPr>
                        <a:t>0.278466</a:t>
                      </a:r>
                      <a:endParaRPr lang="en-US" altLang="zh-CN" sz="1050" b="0" i="0" u="none" strike="noStrike" dirty="0">
                        <a:solidFill>
                          <a:srgbClr val="000000"/>
                        </a:solidFill>
                        <a:effectLst/>
                        <a:latin typeface="等线" panose="02010600030101010101" pitchFamily="2" charset="-122"/>
                        <a:ea typeface="等线" panose="02010600030101010101" pitchFamily="2" charset="-122"/>
                      </a:endParaRPr>
                    </a:p>
                  </a:txBody>
                  <a:tcPr marL="4056" marR="4056" marT="4056" marB="0" anchor="b"/>
                </a:tc>
                <a:tc>
                  <a:txBody>
                    <a:bodyPr/>
                    <a:lstStyle/>
                    <a:p>
                      <a:pPr algn="r" fontAlgn="b"/>
                      <a:r>
                        <a:rPr lang="en-US" altLang="zh-CN" sz="1050" u="none" strike="noStrike" dirty="0">
                          <a:effectLst/>
                        </a:rPr>
                        <a:t>0.133679</a:t>
                      </a:r>
                      <a:endParaRPr lang="en-US" altLang="zh-CN" sz="1050" b="0" i="0" u="none" strike="noStrike" dirty="0">
                        <a:solidFill>
                          <a:srgbClr val="000000"/>
                        </a:solidFill>
                        <a:effectLst/>
                        <a:latin typeface="等线" panose="02010600030101010101" pitchFamily="2" charset="-122"/>
                        <a:ea typeface="等线" panose="02010600030101010101" pitchFamily="2" charset="-122"/>
                      </a:endParaRPr>
                    </a:p>
                  </a:txBody>
                  <a:tcPr marL="4056" marR="4056" marT="4056" marB="0" anchor="b"/>
                </a:tc>
                <a:extLst>
                  <a:ext uri="{0D108BD9-81ED-4DB2-BD59-A6C34878D82A}">
                    <a16:rowId xmlns="" xmlns:a16="http://schemas.microsoft.com/office/drawing/2014/main" val="3508939317"/>
                  </a:ext>
                </a:extLst>
              </a:tr>
            </a:tbl>
          </a:graphicData>
        </a:graphic>
      </p:graphicFrame>
      <p:graphicFrame>
        <p:nvGraphicFramePr>
          <p:cNvPr id="6" name="表格 5">
            <a:extLst>
              <a:ext uri="{FF2B5EF4-FFF2-40B4-BE49-F238E27FC236}">
                <a16:creationId xmlns="" xmlns:a16="http://schemas.microsoft.com/office/drawing/2014/main" id="{4A6B7982-0063-45E8-9CFD-B57ED936D882}"/>
              </a:ext>
            </a:extLst>
          </p:cNvPr>
          <p:cNvGraphicFramePr>
            <a:graphicFrameLocks noGrp="1"/>
          </p:cNvGraphicFramePr>
          <p:nvPr>
            <p:extLst/>
          </p:nvPr>
        </p:nvGraphicFramePr>
        <p:xfrm>
          <a:off x="971610" y="5778990"/>
          <a:ext cx="5606340" cy="602337"/>
        </p:xfrm>
        <a:graphic>
          <a:graphicData uri="http://schemas.openxmlformats.org/drawingml/2006/table">
            <a:tbl>
              <a:tblPr>
                <a:tableStyleId>{BC89EF96-8CEA-46FF-86C4-4CE0E7609802}</a:tableStyleId>
              </a:tblPr>
              <a:tblGrid>
                <a:gridCol w="560634">
                  <a:extLst>
                    <a:ext uri="{9D8B030D-6E8A-4147-A177-3AD203B41FA5}">
                      <a16:colId xmlns="" xmlns:a16="http://schemas.microsoft.com/office/drawing/2014/main" val="1034506641"/>
                    </a:ext>
                  </a:extLst>
                </a:gridCol>
                <a:gridCol w="560634">
                  <a:extLst>
                    <a:ext uri="{9D8B030D-6E8A-4147-A177-3AD203B41FA5}">
                      <a16:colId xmlns="" xmlns:a16="http://schemas.microsoft.com/office/drawing/2014/main" val="2359624504"/>
                    </a:ext>
                  </a:extLst>
                </a:gridCol>
                <a:gridCol w="560634">
                  <a:extLst>
                    <a:ext uri="{9D8B030D-6E8A-4147-A177-3AD203B41FA5}">
                      <a16:colId xmlns="" xmlns:a16="http://schemas.microsoft.com/office/drawing/2014/main" val="3231233046"/>
                    </a:ext>
                  </a:extLst>
                </a:gridCol>
                <a:gridCol w="560634">
                  <a:extLst>
                    <a:ext uri="{9D8B030D-6E8A-4147-A177-3AD203B41FA5}">
                      <a16:colId xmlns="" xmlns:a16="http://schemas.microsoft.com/office/drawing/2014/main" val="1640681105"/>
                    </a:ext>
                  </a:extLst>
                </a:gridCol>
                <a:gridCol w="560634">
                  <a:extLst>
                    <a:ext uri="{9D8B030D-6E8A-4147-A177-3AD203B41FA5}">
                      <a16:colId xmlns="" xmlns:a16="http://schemas.microsoft.com/office/drawing/2014/main" val="1636475565"/>
                    </a:ext>
                  </a:extLst>
                </a:gridCol>
                <a:gridCol w="560634">
                  <a:extLst>
                    <a:ext uri="{9D8B030D-6E8A-4147-A177-3AD203B41FA5}">
                      <a16:colId xmlns="" xmlns:a16="http://schemas.microsoft.com/office/drawing/2014/main" val="1740399414"/>
                    </a:ext>
                  </a:extLst>
                </a:gridCol>
                <a:gridCol w="560634">
                  <a:extLst>
                    <a:ext uri="{9D8B030D-6E8A-4147-A177-3AD203B41FA5}">
                      <a16:colId xmlns="" xmlns:a16="http://schemas.microsoft.com/office/drawing/2014/main" val="3427075730"/>
                    </a:ext>
                  </a:extLst>
                </a:gridCol>
                <a:gridCol w="560634">
                  <a:extLst>
                    <a:ext uri="{9D8B030D-6E8A-4147-A177-3AD203B41FA5}">
                      <a16:colId xmlns="" xmlns:a16="http://schemas.microsoft.com/office/drawing/2014/main" val="2025678720"/>
                    </a:ext>
                  </a:extLst>
                </a:gridCol>
                <a:gridCol w="560634">
                  <a:extLst>
                    <a:ext uri="{9D8B030D-6E8A-4147-A177-3AD203B41FA5}">
                      <a16:colId xmlns="" xmlns:a16="http://schemas.microsoft.com/office/drawing/2014/main" val="1490296884"/>
                    </a:ext>
                  </a:extLst>
                </a:gridCol>
                <a:gridCol w="560634">
                  <a:extLst>
                    <a:ext uri="{9D8B030D-6E8A-4147-A177-3AD203B41FA5}">
                      <a16:colId xmlns="" xmlns:a16="http://schemas.microsoft.com/office/drawing/2014/main" val="738320439"/>
                    </a:ext>
                  </a:extLst>
                </a:gridCol>
              </a:tblGrid>
              <a:tr h="398674">
                <a:tc>
                  <a:txBody>
                    <a:bodyPr/>
                    <a:lstStyle/>
                    <a:p>
                      <a:pPr algn="ctr" fontAlgn="ctr"/>
                      <a:r>
                        <a:rPr lang="zh-CN" altLang="en-US" sz="1000" b="1" u="none" strike="noStrike" dirty="0">
                          <a:effectLst/>
                        </a:rPr>
                        <a:t>条件属性</a:t>
                      </a:r>
                      <a:endParaRPr lang="en-US" sz="1000" b="1" i="0" u="none" strike="noStrike" dirty="0">
                        <a:solidFill>
                          <a:srgbClr val="FF0000"/>
                        </a:solidFill>
                        <a:effectLst/>
                        <a:latin typeface="等线" panose="02010600030101010101" pitchFamily="2" charset="-122"/>
                        <a:ea typeface="等线" panose="02010600030101010101" pitchFamily="2" charset="-122"/>
                      </a:endParaRPr>
                    </a:p>
                  </a:txBody>
                  <a:tcPr marL="4056" marR="4056" marT="4056" marB="0" anchor="ctr" anchorCtr="1"/>
                </a:tc>
                <a:tc>
                  <a:txBody>
                    <a:bodyPr/>
                    <a:lstStyle/>
                    <a:p>
                      <a:pPr algn="ctr" fontAlgn="ctr"/>
                      <a:r>
                        <a:rPr lang="zh-CN" altLang="en-US" sz="1000" b="1" u="none" strike="noStrike" dirty="0">
                          <a:effectLst/>
                        </a:rPr>
                        <a:t>固溶时间</a:t>
                      </a:r>
                      <a:endParaRPr lang="zh-CN" altLang="en-US" sz="1000" b="1" i="0" u="none" strike="noStrike" dirty="0">
                        <a:solidFill>
                          <a:srgbClr val="FF0000"/>
                        </a:solidFill>
                        <a:effectLst/>
                        <a:latin typeface="等线" panose="02010600030101010101" pitchFamily="2" charset="-122"/>
                        <a:ea typeface="等线" panose="02010600030101010101" pitchFamily="2" charset="-122"/>
                      </a:endParaRPr>
                    </a:p>
                  </a:txBody>
                  <a:tcPr marL="4056" marR="4056" marT="4056" marB="0" anchor="ctr">
                    <a:solidFill>
                      <a:srgbClr val="FF0000"/>
                    </a:solidFill>
                  </a:tcPr>
                </a:tc>
                <a:tc>
                  <a:txBody>
                    <a:bodyPr/>
                    <a:lstStyle/>
                    <a:p>
                      <a:pPr algn="ctr" fontAlgn="ctr"/>
                      <a:r>
                        <a:rPr lang="zh-CN" altLang="en-US" sz="1000" b="1" u="none" strike="noStrike" dirty="0">
                          <a:effectLst/>
                        </a:rPr>
                        <a:t>固溶温度</a:t>
                      </a:r>
                      <a:endParaRPr lang="zh-CN" altLang="en-US" sz="1000" b="1" i="0" u="none" strike="noStrike" dirty="0">
                        <a:solidFill>
                          <a:srgbClr val="FF0000"/>
                        </a:solidFill>
                        <a:effectLst/>
                        <a:latin typeface="等线" panose="02010600030101010101" pitchFamily="2" charset="-122"/>
                        <a:ea typeface="等线" panose="02010600030101010101" pitchFamily="2" charset="-122"/>
                      </a:endParaRPr>
                    </a:p>
                  </a:txBody>
                  <a:tcPr marL="4056" marR="4056" marT="4056" marB="0" anchor="ctr">
                    <a:solidFill>
                      <a:srgbClr val="92D050"/>
                    </a:solidFill>
                  </a:tcPr>
                </a:tc>
                <a:tc>
                  <a:txBody>
                    <a:bodyPr/>
                    <a:lstStyle/>
                    <a:p>
                      <a:pPr algn="ctr" fontAlgn="t"/>
                      <a:r>
                        <a:rPr lang="zh-CN" altLang="en-US" sz="1000" b="1" u="none" strike="noStrike" dirty="0">
                          <a:effectLst/>
                        </a:rPr>
                        <a:t>层错能</a:t>
                      </a:r>
                      <a:endParaRPr lang="zh-CN" altLang="en-US" sz="1000" b="1" i="0" u="none" strike="noStrike" dirty="0">
                        <a:solidFill>
                          <a:srgbClr val="000000"/>
                        </a:solidFill>
                        <a:effectLst/>
                        <a:latin typeface="宋体" panose="02010600030101010101" pitchFamily="2" charset="-122"/>
                        <a:ea typeface="宋体" panose="02010600030101010101" pitchFamily="2" charset="-122"/>
                      </a:endParaRPr>
                    </a:p>
                  </a:txBody>
                  <a:tcPr marL="4056" marR="4056" marT="4056" marB="0" anchor="ctr"/>
                </a:tc>
                <a:tc>
                  <a:txBody>
                    <a:bodyPr/>
                    <a:lstStyle/>
                    <a:p>
                      <a:pPr algn="ctr" fontAlgn="t"/>
                      <a:r>
                        <a:rPr lang="zh-CN" altLang="en-US" sz="1000" b="1" u="none" strike="noStrike" dirty="0">
                          <a:effectLst/>
                        </a:rPr>
                        <a:t>扩散系数</a:t>
                      </a:r>
                      <a:endParaRPr lang="zh-CN" altLang="en-US" sz="1000" b="1" i="0" u="none" strike="noStrike" dirty="0">
                        <a:solidFill>
                          <a:srgbClr val="000000"/>
                        </a:solidFill>
                        <a:effectLst/>
                        <a:latin typeface="宋体" panose="02010600030101010101" pitchFamily="2" charset="-122"/>
                        <a:ea typeface="宋体" panose="02010600030101010101" pitchFamily="2" charset="-122"/>
                      </a:endParaRPr>
                    </a:p>
                  </a:txBody>
                  <a:tcPr marL="4056" marR="4056" marT="4056" marB="0" anchor="ctr"/>
                </a:tc>
                <a:tc>
                  <a:txBody>
                    <a:bodyPr/>
                    <a:lstStyle/>
                    <a:p>
                      <a:pPr algn="ctr" fontAlgn="t"/>
                      <a:r>
                        <a:rPr lang="zh-CN" altLang="en-US" sz="1000" b="1" u="none" strike="noStrike" dirty="0">
                          <a:effectLst/>
                        </a:rPr>
                        <a:t>剪切模量</a:t>
                      </a:r>
                      <a:endParaRPr lang="zh-CN" altLang="en-US" sz="1000" b="1" i="0" u="none" strike="noStrike" dirty="0">
                        <a:solidFill>
                          <a:srgbClr val="000000"/>
                        </a:solidFill>
                        <a:effectLst/>
                        <a:latin typeface="宋体" panose="02010600030101010101" pitchFamily="2" charset="-122"/>
                        <a:ea typeface="宋体" panose="02010600030101010101" pitchFamily="2" charset="-122"/>
                      </a:endParaRPr>
                    </a:p>
                  </a:txBody>
                  <a:tcPr marL="4056" marR="4056" marT="4056" marB="0" anchor="ctr"/>
                </a:tc>
                <a:tc>
                  <a:txBody>
                    <a:bodyPr/>
                    <a:lstStyle/>
                    <a:p>
                      <a:pPr algn="ctr" fontAlgn="t"/>
                      <a:r>
                        <a:rPr lang="zh-CN" altLang="en-US" sz="1000" b="1" u="none" strike="noStrike" dirty="0">
                          <a:effectLst/>
                        </a:rPr>
                        <a:t>晶格常数</a:t>
                      </a:r>
                      <a:endParaRPr lang="zh-CN" altLang="en-US" sz="1000" b="1" i="0" u="none" strike="noStrike" dirty="0">
                        <a:solidFill>
                          <a:srgbClr val="000000"/>
                        </a:solidFill>
                        <a:effectLst/>
                        <a:latin typeface="宋体" panose="02010600030101010101" pitchFamily="2" charset="-122"/>
                        <a:ea typeface="宋体" panose="02010600030101010101" pitchFamily="2" charset="-122"/>
                      </a:endParaRPr>
                    </a:p>
                  </a:txBody>
                  <a:tcPr marL="4056" marR="4056" marT="4056" marB="0" anchor="ctr"/>
                </a:tc>
                <a:tc>
                  <a:txBody>
                    <a:bodyPr/>
                    <a:lstStyle/>
                    <a:p>
                      <a:pPr algn="ctr" fontAlgn="b"/>
                      <a:r>
                        <a:rPr lang="el-GR" sz="1050" b="1" u="none" strike="noStrike">
                          <a:effectLst/>
                        </a:rPr>
                        <a:t>γ' </a:t>
                      </a:r>
                      <a:r>
                        <a:rPr lang="zh-CN" altLang="en-US" sz="1050" b="1" u="none" strike="noStrike">
                          <a:effectLst/>
                        </a:rPr>
                        <a:t>摩尔分数</a:t>
                      </a:r>
                      <a:endParaRPr lang="zh-CN" altLang="en-US" sz="1050" b="1" i="0" u="none" strike="noStrike">
                        <a:solidFill>
                          <a:srgbClr val="000000"/>
                        </a:solidFill>
                        <a:effectLst/>
                        <a:latin typeface="等线" panose="02010600030101010101" pitchFamily="2" charset="-122"/>
                        <a:ea typeface="等线" panose="02010600030101010101" pitchFamily="2" charset="-122"/>
                      </a:endParaRPr>
                    </a:p>
                  </a:txBody>
                  <a:tcPr marL="4056" marR="4056" marT="4056" marB="0" anchor="b"/>
                </a:tc>
                <a:tc>
                  <a:txBody>
                    <a:bodyPr/>
                    <a:lstStyle/>
                    <a:p>
                      <a:pPr algn="ctr" fontAlgn="ctr"/>
                      <a:r>
                        <a:rPr lang="zh-CN" altLang="en-US" sz="1000" b="1" u="none" strike="noStrike" dirty="0">
                          <a:effectLst/>
                        </a:rPr>
                        <a:t>温度</a:t>
                      </a:r>
                      <a:endParaRPr lang="zh-CN" altLang="en-US" sz="1000" b="1" i="0" u="none" strike="noStrike" dirty="0">
                        <a:solidFill>
                          <a:srgbClr val="FF0000"/>
                        </a:solidFill>
                        <a:effectLst/>
                        <a:latin typeface="等线" panose="02010600030101010101" pitchFamily="2" charset="-122"/>
                        <a:ea typeface="等线" panose="02010600030101010101" pitchFamily="2" charset="-122"/>
                      </a:endParaRPr>
                    </a:p>
                  </a:txBody>
                  <a:tcPr marL="4056" marR="4056" marT="4056" marB="0" anchor="ctr">
                    <a:solidFill>
                      <a:srgbClr val="92D050"/>
                    </a:solidFill>
                  </a:tcPr>
                </a:tc>
                <a:tc>
                  <a:txBody>
                    <a:bodyPr/>
                    <a:lstStyle/>
                    <a:p>
                      <a:pPr algn="ctr" fontAlgn="ctr"/>
                      <a:r>
                        <a:rPr lang="zh-CN" altLang="en-US" sz="1000" b="1" u="none" strike="noStrike" dirty="0">
                          <a:effectLst/>
                        </a:rPr>
                        <a:t>应力</a:t>
                      </a:r>
                      <a:endParaRPr lang="zh-CN" altLang="en-US" sz="1000" b="1" i="0" u="none" strike="noStrike" dirty="0">
                        <a:solidFill>
                          <a:srgbClr val="FF0000"/>
                        </a:solidFill>
                        <a:effectLst/>
                        <a:latin typeface="等线" panose="02010600030101010101" pitchFamily="2" charset="-122"/>
                        <a:ea typeface="等线" panose="02010600030101010101" pitchFamily="2" charset="-122"/>
                      </a:endParaRPr>
                    </a:p>
                  </a:txBody>
                  <a:tcPr marL="4056" marR="4056" marT="4056" marB="0" anchor="ctr"/>
                </a:tc>
                <a:extLst>
                  <a:ext uri="{0D108BD9-81ED-4DB2-BD59-A6C34878D82A}">
                    <a16:rowId xmlns="" xmlns:a16="http://schemas.microsoft.com/office/drawing/2014/main" val="2482222497"/>
                  </a:ext>
                </a:extLst>
              </a:tr>
              <a:tr h="203663">
                <a:tc>
                  <a:txBody>
                    <a:bodyPr/>
                    <a:lstStyle/>
                    <a:p>
                      <a:pPr algn="r" fontAlgn="b"/>
                      <a:r>
                        <a:rPr lang="zh-CN" altLang="en-US" sz="1050" u="none" strike="noStrike" dirty="0">
                          <a:effectLst/>
                        </a:rPr>
                        <a:t>相关度</a:t>
                      </a:r>
                      <a:endParaRPr lang="en-US" altLang="zh-CN" sz="1050" b="0" i="0" u="none" strike="noStrike" dirty="0">
                        <a:solidFill>
                          <a:srgbClr val="000000"/>
                        </a:solidFill>
                        <a:effectLst/>
                        <a:latin typeface="等线" panose="02010600030101010101" pitchFamily="2" charset="-122"/>
                        <a:ea typeface="等线" panose="02010600030101010101" pitchFamily="2" charset="-122"/>
                      </a:endParaRPr>
                    </a:p>
                  </a:txBody>
                  <a:tcPr marL="4056" marR="4056" marT="4056" marB="0" anchor="ctr" anchorCtr="1"/>
                </a:tc>
                <a:tc>
                  <a:txBody>
                    <a:bodyPr/>
                    <a:lstStyle/>
                    <a:p>
                      <a:pPr algn="ctr" fontAlgn="b"/>
                      <a:r>
                        <a:rPr lang="en-US" altLang="zh-CN" sz="1050" u="none" strike="noStrike" dirty="0">
                          <a:effectLst/>
                        </a:rPr>
                        <a:t>0.627368</a:t>
                      </a:r>
                      <a:endParaRPr lang="en-US" altLang="zh-CN" sz="1050" b="0" i="0" u="none" strike="noStrike" dirty="0">
                        <a:solidFill>
                          <a:srgbClr val="000000"/>
                        </a:solidFill>
                        <a:effectLst/>
                        <a:latin typeface="等线" panose="02010600030101010101" pitchFamily="2" charset="-122"/>
                        <a:ea typeface="等线" panose="02010600030101010101" pitchFamily="2" charset="-122"/>
                      </a:endParaRPr>
                    </a:p>
                  </a:txBody>
                  <a:tcPr marL="4056" marR="4056" marT="4056" marB="0" anchor="b"/>
                </a:tc>
                <a:tc>
                  <a:txBody>
                    <a:bodyPr/>
                    <a:lstStyle/>
                    <a:p>
                      <a:pPr algn="ctr" fontAlgn="b"/>
                      <a:r>
                        <a:rPr lang="en-US" altLang="zh-CN" sz="1050" u="none" strike="noStrike" dirty="0">
                          <a:effectLst/>
                        </a:rPr>
                        <a:t>0.337922</a:t>
                      </a:r>
                      <a:endParaRPr lang="en-US" altLang="zh-CN" sz="1050" b="0" i="0" u="none" strike="noStrike" dirty="0">
                        <a:solidFill>
                          <a:srgbClr val="000000"/>
                        </a:solidFill>
                        <a:effectLst/>
                        <a:latin typeface="等线" panose="02010600030101010101" pitchFamily="2" charset="-122"/>
                        <a:ea typeface="等线" panose="02010600030101010101" pitchFamily="2" charset="-122"/>
                      </a:endParaRPr>
                    </a:p>
                  </a:txBody>
                  <a:tcPr marL="4056" marR="4056" marT="4056" marB="0" anchor="b"/>
                </a:tc>
                <a:tc>
                  <a:txBody>
                    <a:bodyPr/>
                    <a:lstStyle/>
                    <a:p>
                      <a:pPr algn="ctr" fontAlgn="b"/>
                      <a:r>
                        <a:rPr lang="en-US" altLang="zh-CN" sz="1050" u="none" strike="noStrike" dirty="0">
                          <a:effectLst/>
                        </a:rPr>
                        <a:t>0.270412</a:t>
                      </a:r>
                      <a:endParaRPr lang="en-US" altLang="zh-CN" sz="1050" b="0" i="0" u="none" strike="noStrike" dirty="0">
                        <a:solidFill>
                          <a:srgbClr val="000000"/>
                        </a:solidFill>
                        <a:effectLst/>
                        <a:latin typeface="等线" panose="02010600030101010101" pitchFamily="2" charset="-122"/>
                        <a:ea typeface="等线" panose="02010600030101010101" pitchFamily="2" charset="-122"/>
                      </a:endParaRPr>
                    </a:p>
                  </a:txBody>
                  <a:tcPr marL="4056" marR="4056" marT="4056" marB="0" anchor="b"/>
                </a:tc>
                <a:tc>
                  <a:txBody>
                    <a:bodyPr/>
                    <a:lstStyle/>
                    <a:p>
                      <a:pPr algn="ctr" fontAlgn="b"/>
                      <a:r>
                        <a:rPr lang="en-US" altLang="zh-CN" sz="1050" u="none" strike="noStrike" dirty="0">
                          <a:effectLst/>
                        </a:rPr>
                        <a:t>0.270569</a:t>
                      </a:r>
                      <a:endParaRPr lang="en-US" altLang="zh-CN" sz="1050" b="0" i="0" u="none" strike="noStrike" dirty="0">
                        <a:solidFill>
                          <a:srgbClr val="000000"/>
                        </a:solidFill>
                        <a:effectLst/>
                        <a:latin typeface="等线" panose="02010600030101010101" pitchFamily="2" charset="-122"/>
                        <a:ea typeface="等线" panose="02010600030101010101" pitchFamily="2" charset="-122"/>
                      </a:endParaRPr>
                    </a:p>
                  </a:txBody>
                  <a:tcPr marL="4056" marR="4056" marT="4056" marB="0" anchor="b"/>
                </a:tc>
                <a:tc>
                  <a:txBody>
                    <a:bodyPr/>
                    <a:lstStyle/>
                    <a:p>
                      <a:pPr algn="ctr" fontAlgn="b"/>
                      <a:r>
                        <a:rPr lang="en-US" altLang="zh-CN" sz="1050" u="none" strike="noStrike" dirty="0">
                          <a:effectLst/>
                        </a:rPr>
                        <a:t>0.365052</a:t>
                      </a:r>
                      <a:endParaRPr lang="en-US" altLang="zh-CN" sz="1050" b="0" i="0" u="none" strike="noStrike" dirty="0">
                        <a:solidFill>
                          <a:srgbClr val="000000"/>
                        </a:solidFill>
                        <a:effectLst/>
                        <a:latin typeface="等线" panose="02010600030101010101" pitchFamily="2" charset="-122"/>
                        <a:ea typeface="等线" panose="02010600030101010101" pitchFamily="2" charset="-122"/>
                      </a:endParaRPr>
                    </a:p>
                  </a:txBody>
                  <a:tcPr marL="4056" marR="4056" marT="4056" marB="0" anchor="b"/>
                </a:tc>
                <a:tc>
                  <a:txBody>
                    <a:bodyPr/>
                    <a:lstStyle/>
                    <a:p>
                      <a:pPr algn="ctr" fontAlgn="b"/>
                      <a:r>
                        <a:rPr lang="en-US" altLang="zh-CN" sz="1050" u="none" strike="noStrike" dirty="0">
                          <a:effectLst/>
                        </a:rPr>
                        <a:t>0.071217</a:t>
                      </a:r>
                      <a:endParaRPr lang="en-US" altLang="zh-CN" sz="1050" b="0" i="0" u="none" strike="noStrike" dirty="0">
                        <a:solidFill>
                          <a:srgbClr val="000000"/>
                        </a:solidFill>
                        <a:effectLst/>
                        <a:latin typeface="等线" panose="02010600030101010101" pitchFamily="2" charset="-122"/>
                        <a:ea typeface="等线" panose="02010600030101010101" pitchFamily="2" charset="-122"/>
                      </a:endParaRPr>
                    </a:p>
                  </a:txBody>
                  <a:tcPr marL="4056" marR="4056" marT="4056" marB="0" anchor="b"/>
                </a:tc>
                <a:tc>
                  <a:txBody>
                    <a:bodyPr/>
                    <a:lstStyle/>
                    <a:p>
                      <a:pPr algn="ctr" fontAlgn="b"/>
                      <a:r>
                        <a:rPr lang="en-US" altLang="zh-CN" sz="1050" u="none" strike="noStrike" dirty="0">
                          <a:effectLst/>
                        </a:rPr>
                        <a:t>0.074988</a:t>
                      </a:r>
                      <a:endParaRPr lang="en-US" altLang="zh-CN" sz="1050" b="0" i="0" u="none" strike="noStrike" dirty="0">
                        <a:solidFill>
                          <a:srgbClr val="000000"/>
                        </a:solidFill>
                        <a:effectLst/>
                        <a:latin typeface="等线" panose="02010600030101010101" pitchFamily="2" charset="-122"/>
                        <a:ea typeface="等线" panose="02010600030101010101" pitchFamily="2" charset="-122"/>
                      </a:endParaRPr>
                    </a:p>
                  </a:txBody>
                  <a:tcPr marL="4056" marR="4056" marT="4056" marB="0" anchor="b"/>
                </a:tc>
                <a:tc>
                  <a:txBody>
                    <a:bodyPr/>
                    <a:lstStyle/>
                    <a:p>
                      <a:pPr algn="ctr" fontAlgn="b"/>
                      <a:r>
                        <a:rPr lang="en-US" altLang="zh-CN" sz="1050" u="none" strike="noStrike" dirty="0">
                          <a:effectLst/>
                        </a:rPr>
                        <a:t>0.326517</a:t>
                      </a:r>
                      <a:endParaRPr lang="en-US" altLang="zh-CN" sz="1050" b="0" i="0" u="none" strike="noStrike" dirty="0">
                        <a:solidFill>
                          <a:srgbClr val="000000"/>
                        </a:solidFill>
                        <a:effectLst/>
                        <a:latin typeface="等线" panose="02010600030101010101" pitchFamily="2" charset="-122"/>
                        <a:ea typeface="等线" panose="02010600030101010101" pitchFamily="2" charset="-122"/>
                      </a:endParaRPr>
                    </a:p>
                  </a:txBody>
                  <a:tcPr marL="4056" marR="4056" marT="4056" marB="0" anchor="b"/>
                </a:tc>
                <a:tc>
                  <a:txBody>
                    <a:bodyPr/>
                    <a:lstStyle/>
                    <a:p>
                      <a:pPr algn="ctr" fontAlgn="b"/>
                      <a:r>
                        <a:rPr lang="en-US" altLang="zh-CN" sz="1050" u="none" strike="noStrike" dirty="0">
                          <a:effectLst/>
                        </a:rPr>
                        <a:t>0.093351</a:t>
                      </a:r>
                      <a:endParaRPr lang="en-US" altLang="zh-CN" sz="1050" b="0" i="0" u="none" strike="noStrike" dirty="0">
                        <a:solidFill>
                          <a:srgbClr val="000000"/>
                        </a:solidFill>
                        <a:effectLst/>
                        <a:latin typeface="等线" panose="02010600030101010101" pitchFamily="2" charset="-122"/>
                        <a:ea typeface="等线" panose="02010600030101010101" pitchFamily="2" charset="-122"/>
                      </a:endParaRPr>
                    </a:p>
                  </a:txBody>
                  <a:tcPr marL="4056" marR="4056" marT="4056" marB="0" anchor="b"/>
                </a:tc>
                <a:extLst>
                  <a:ext uri="{0D108BD9-81ED-4DB2-BD59-A6C34878D82A}">
                    <a16:rowId xmlns="" xmlns:a16="http://schemas.microsoft.com/office/drawing/2014/main" val="768182350"/>
                  </a:ext>
                </a:extLst>
              </a:tr>
            </a:tbl>
          </a:graphicData>
        </a:graphic>
      </p:graphicFrame>
      <p:sp>
        <p:nvSpPr>
          <p:cNvPr id="3" name="文本框 2">
            <a:extLst>
              <a:ext uri="{FF2B5EF4-FFF2-40B4-BE49-F238E27FC236}">
                <a16:creationId xmlns="" xmlns:a16="http://schemas.microsoft.com/office/drawing/2014/main" id="{FD36E1A1-C504-4CBB-BD96-AB70B540D034}"/>
              </a:ext>
            </a:extLst>
          </p:cNvPr>
          <p:cNvSpPr txBox="1"/>
          <p:nvPr/>
        </p:nvSpPr>
        <p:spPr>
          <a:xfrm>
            <a:off x="9164709" y="2386759"/>
            <a:ext cx="4824536" cy="923330"/>
          </a:xfrm>
          <a:prstGeom prst="rect">
            <a:avLst/>
          </a:prstGeom>
          <a:noFill/>
        </p:spPr>
        <p:txBody>
          <a:bodyPr wrap="square" rtlCol="0">
            <a:spAutoFit/>
          </a:bodyPr>
          <a:lstStyle/>
          <a:p>
            <a:r>
              <a:rPr lang="zh-CN" altLang="en-US" dirty="0"/>
              <a:t>成分中，</a:t>
            </a:r>
            <a:r>
              <a:rPr lang="en-US" altLang="zh-CN" dirty="0" err="1"/>
              <a:t>Ni,Re,Co,Al</a:t>
            </a:r>
            <a:r>
              <a:rPr lang="zh-CN" altLang="en-US" dirty="0"/>
              <a:t>和</a:t>
            </a:r>
            <a:r>
              <a:rPr lang="en-US" altLang="zh-CN" dirty="0"/>
              <a:t>Cr</a:t>
            </a:r>
            <a:r>
              <a:rPr lang="zh-CN" altLang="en-US" dirty="0"/>
              <a:t>元素对蠕变性能的影响很大，固溶处理中的固溶时间对蠕变寿命的影响是最大的，</a:t>
            </a:r>
          </a:p>
        </p:txBody>
      </p:sp>
    </p:spTree>
    <p:extLst>
      <p:ext uri="{BB962C8B-B14F-4D97-AF65-F5344CB8AC3E}">
        <p14:creationId xmlns:p14="http://schemas.microsoft.com/office/powerpoint/2010/main" val="110359871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50AB8D66-5E0D-40E5-BA72-F20B6E09AAE1}"/>
              </a:ext>
            </a:extLst>
          </p:cNvPr>
          <p:cNvSpPr>
            <a:spLocks noGrp="1"/>
          </p:cNvSpPr>
          <p:nvPr>
            <p:ph type="title"/>
          </p:nvPr>
        </p:nvSpPr>
        <p:spPr>
          <a:xfrm>
            <a:off x="857044" y="-18651"/>
            <a:ext cx="8229600" cy="796950"/>
          </a:xfrm>
        </p:spPr>
        <p:txBody>
          <a:bodyPr>
            <a:normAutofit/>
          </a:bodyPr>
          <a:lstStyle/>
          <a:p>
            <a:r>
              <a:rPr lang="en-US" altLang="zh-CN" sz="2200" dirty="0"/>
              <a:t>3.</a:t>
            </a:r>
            <a:r>
              <a:rPr lang="zh-CN" altLang="en-US" sz="2200" dirty="0"/>
              <a:t>蠕变寿命预测</a:t>
            </a:r>
            <a:r>
              <a:rPr lang="en-US" altLang="zh-CN" sz="2200" dirty="0" smtClean="0"/>
              <a:t>——</a:t>
            </a:r>
            <a:r>
              <a:rPr lang="zh-CN" altLang="en-US" sz="2200" dirty="0" smtClean="0"/>
              <a:t>多尺度属性下的预测</a:t>
            </a:r>
            <a:endParaRPr lang="zh-CN" altLang="en-US" sz="2200" dirty="0"/>
          </a:p>
        </p:txBody>
      </p:sp>
      <p:graphicFrame>
        <p:nvGraphicFramePr>
          <p:cNvPr id="6" name="图示 5">
            <a:extLst>
              <a:ext uri="{FF2B5EF4-FFF2-40B4-BE49-F238E27FC236}">
                <a16:creationId xmlns="" xmlns:a16="http://schemas.microsoft.com/office/drawing/2014/main" id="{75E73817-2D57-4859-8793-C473CA9B3562}"/>
              </a:ext>
            </a:extLst>
          </p:cNvPr>
          <p:cNvGraphicFramePr/>
          <p:nvPr>
            <p:extLst/>
          </p:nvPr>
        </p:nvGraphicFramePr>
        <p:xfrm>
          <a:off x="2403771" y="1096369"/>
          <a:ext cx="6272685" cy="150420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7" name="表格 6">
            <a:extLst>
              <a:ext uri="{FF2B5EF4-FFF2-40B4-BE49-F238E27FC236}">
                <a16:creationId xmlns="" xmlns:a16="http://schemas.microsoft.com/office/drawing/2014/main" id="{82B17029-76B1-49BB-B293-FF8B928B8CEC}"/>
              </a:ext>
            </a:extLst>
          </p:cNvPr>
          <p:cNvGraphicFramePr>
            <a:graphicFrameLocks noGrp="1"/>
          </p:cNvGraphicFramePr>
          <p:nvPr>
            <p:extLst/>
          </p:nvPr>
        </p:nvGraphicFramePr>
        <p:xfrm>
          <a:off x="196709" y="1236832"/>
          <a:ext cx="1409700" cy="1051560"/>
        </p:xfrm>
        <a:graphic>
          <a:graphicData uri="http://schemas.openxmlformats.org/drawingml/2006/table">
            <a:tbl>
              <a:tblPr>
                <a:tableStyleId>{21E4AEA4-8DFA-4A89-87EB-49C32662AFE0}</a:tableStyleId>
              </a:tblPr>
              <a:tblGrid>
                <a:gridCol w="800100">
                  <a:extLst>
                    <a:ext uri="{9D8B030D-6E8A-4147-A177-3AD203B41FA5}">
                      <a16:colId xmlns="" xmlns:a16="http://schemas.microsoft.com/office/drawing/2014/main" val="1534108306"/>
                    </a:ext>
                  </a:extLst>
                </a:gridCol>
                <a:gridCol w="609600">
                  <a:extLst>
                    <a:ext uri="{9D8B030D-6E8A-4147-A177-3AD203B41FA5}">
                      <a16:colId xmlns="" xmlns:a16="http://schemas.microsoft.com/office/drawing/2014/main" val="2171917429"/>
                    </a:ext>
                  </a:extLst>
                </a:gridCol>
              </a:tblGrid>
              <a:tr h="175260">
                <a:tc>
                  <a:txBody>
                    <a:bodyPr/>
                    <a:lstStyle/>
                    <a:p>
                      <a:pPr algn="l" fontAlgn="b"/>
                      <a:r>
                        <a:rPr lang="zh-CN" altLang="en-US" sz="1100" u="none" strike="noStrike">
                          <a:effectLst/>
                        </a:rPr>
                        <a:t>样本数量</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altLang="zh-CN" sz="1100" u="none" strike="noStrike" dirty="0">
                          <a:effectLst/>
                        </a:rPr>
                        <a:t>78</a:t>
                      </a:r>
                      <a:r>
                        <a:rPr lang="zh-CN" altLang="en-US" sz="1100" u="none" strike="noStrike" dirty="0">
                          <a:effectLst/>
                        </a:rPr>
                        <a:t>条</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2201135549"/>
                  </a:ext>
                </a:extLst>
              </a:tr>
              <a:tr h="175260">
                <a:tc>
                  <a:txBody>
                    <a:bodyPr/>
                    <a:lstStyle/>
                    <a:p>
                      <a:pPr algn="l" fontAlgn="b"/>
                      <a:r>
                        <a:rPr lang="zh-CN" altLang="en-US" sz="1100" u="none" strike="noStrike">
                          <a:effectLst/>
                        </a:rPr>
                        <a:t>成分维度</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altLang="zh-CN" sz="1100" u="none" strike="noStrike">
                          <a:effectLst/>
                        </a:rPr>
                        <a:t>14</a:t>
                      </a:r>
                      <a:r>
                        <a:rPr lang="zh-CN" altLang="en-US" sz="1100" u="none" strike="noStrike">
                          <a:effectLst/>
                        </a:rPr>
                        <a:t>维</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2753678148"/>
                  </a:ext>
                </a:extLst>
              </a:tr>
              <a:tr h="175260">
                <a:tc>
                  <a:txBody>
                    <a:bodyPr/>
                    <a:lstStyle/>
                    <a:p>
                      <a:pPr algn="l" fontAlgn="b"/>
                      <a:r>
                        <a:rPr lang="zh-CN" altLang="en-US" sz="1100" u="none" strike="noStrike">
                          <a:effectLst/>
                        </a:rPr>
                        <a:t>热处理维度</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altLang="zh-CN" sz="1100" u="none" strike="noStrike">
                          <a:effectLst/>
                        </a:rPr>
                        <a:t>6</a:t>
                      </a:r>
                      <a:r>
                        <a:rPr lang="zh-CN" altLang="en-US" sz="1100" u="none" strike="noStrike">
                          <a:effectLst/>
                        </a:rPr>
                        <a:t>维</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37059762"/>
                  </a:ext>
                </a:extLst>
              </a:tr>
              <a:tr h="175260">
                <a:tc>
                  <a:txBody>
                    <a:bodyPr/>
                    <a:lstStyle/>
                    <a:p>
                      <a:pPr algn="l" fontAlgn="b"/>
                      <a:r>
                        <a:rPr lang="zh-CN" altLang="en-US" sz="1100" u="none" strike="noStrike">
                          <a:effectLst/>
                        </a:rPr>
                        <a:t>条件维度</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altLang="zh-CN" sz="1100" u="none" strike="noStrike" dirty="0">
                          <a:effectLst/>
                        </a:rPr>
                        <a:t>2</a:t>
                      </a:r>
                      <a:r>
                        <a:rPr lang="zh-CN" altLang="en-US" sz="1100" u="none" strike="noStrike" dirty="0">
                          <a:effectLst/>
                        </a:rPr>
                        <a:t>维</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461295978"/>
                  </a:ext>
                </a:extLst>
              </a:tr>
              <a:tr h="175260">
                <a:tc>
                  <a:txBody>
                    <a:bodyPr/>
                    <a:lstStyle/>
                    <a:p>
                      <a:pPr algn="l" fontAlgn="b"/>
                      <a:r>
                        <a:rPr lang="zh-CN" altLang="en-US" sz="1100" b="0" i="0" u="none" strike="noStrike" dirty="0">
                          <a:solidFill>
                            <a:srgbClr val="000000"/>
                          </a:solidFill>
                          <a:effectLst/>
                          <a:latin typeface="宋体" panose="02010600030101010101" pitchFamily="2" charset="-122"/>
                          <a:ea typeface="宋体" panose="02010600030101010101" pitchFamily="2" charset="-122"/>
                        </a:rPr>
                        <a:t>微观属性</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altLang="zh-CN" sz="1100" b="0" i="0" u="none" strike="noStrike" dirty="0">
                          <a:solidFill>
                            <a:srgbClr val="000000"/>
                          </a:solidFill>
                          <a:effectLst/>
                          <a:latin typeface="宋体" panose="02010600030101010101" pitchFamily="2" charset="-122"/>
                          <a:ea typeface="宋体" panose="02010600030101010101" pitchFamily="2" charset="-122"/>
                        </a:rPr>
                        <a:t>5</a:t>
                      </a:r>
                      <a:r>
                        <a:rPr lang="zh-CN" altLang="en-US" sz="1100" b="0" i="0" u="none" strike="noStrike" dirty="0">
                          <a:solidFill>
                            <a:srgbClr val="000000"/>
                          </a:solidFill>
                          <a:effectLst/>
                          <a:latin typeface="宋体" panose="02010600030101010101" pitchFamily="2" charset="-122"/>
                          <a:ea typeface="宋体" panose="02010600030101010101" pitchFamily="2" charset="-122"/>
                        </a:rPr>
                        <a:t>维</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4195761531"/>
                  </a:ext>
                </a:extLst>
              </a:tr>
              <a:tr h="175260">
                <a:tc>
                  <a:txBody>
                    <a:bodyPr/>
                    <a:lstStyle/>
                    <a:p>
                      <a:pPr algn="l" fontAlgn="b"/>
                      <a:r>
                        <a:rPr lang="zh-CN" altLang="en-US" sz="1100" u="none" strike="noStrike">
                          <a:effectLst/>
                        </a:rPr>
                        <a:t>目标属性</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altLang="zh-CN" sz="1100" u="none" strike="noStrike" dirty="0">
                          <a:effectLst/>
                        </a:rPr>
                        <a:t>1</a:t>
                      </a:r>
                      <a:r>
                        <a:rPr lang="zh-CN" altLang="en-US" sz="1100" u="none" strike="noStrike" dirty="0">
                          <a:effectLst/>
                        </a:rPr>
                        <a:t>维</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78136561"/>
                  </a:ext>
                </a:extLst>
              </a:tr>
            </a:tbl>
          </a:graphicData>
        </a:graphic>
      </p:graphicFrame>
      <p:sp>
        <p:nvSpPr>
          <p:cNvPr id="3" name="矩形: 圆角 2">
            <a:extLst>
              <a:ext uri="{FF2B5EF4-FFF2-40B4-BE49-F238E27FC236}">
                <a16:creationId xmlns="" xmlns:a16="http://schemas.microsoft.com/office/drawing/2014/main" id="{889172F6-BC9B-4ABA-A40F-1A4C04D2E878}"/>
              </a:ext>
            </a:extLst>
          </p:cNvPr>
          <p:cNvSpPr/>
          <p:nvPr/>
        </p:nvSpPr>
        <p:spPr>
          <a:xfrm>
            <a:off x="2231159" y="836712"/>
            <a:ext cx="6673154" cy="1894840"/>
          </a:xfrm>
          <a:prstGeom prst="roundRect">
            <a:avLst/>
          </a:prstGeom>
          <a:noFill/>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11" name="文本框 10">
            <a:extLst>
              <a:ext uri="{FF2B5EF4-FFF2-40B4-BE49-F238E27FC236}">
                <a16:creationId xmlns="" xmlns:a16="http://schemas.microsoft.com/office/drawing/2014/main" id="{FEFA3D8E-C68F-4061-9CB1-11DA613841EC}"/>
              </a:ext>
            </a:extLst>
          </p:cNvPr>
          <p:cNvSpPr txBox="1"/>
          <p:nvPr/>
        </p:nvSpPr>
        <p:spPr>
          <a:xfrm>
            <a:off x="2439280" y="845189"/>
            <a:ext cx="1584176" cy="307777"/>
          </a:xfrm>
          <a:prstGeom prst="rect">
            <a:avLst/>
          </a:prstGeom>
          <a:noFill/>
        </p:spPr>
        <p:txBody>
          <a:bodyPr wrap="square" rtlCol="0">
            <a:spAutoFit/>
          </a:bodyPr>
          <a:lstStyle/>
          <a:p>
            <a:r>
              <a:rPr lang="zh-CN" altLang="en-US" sz="1400" dirty="0"/>
              <a:t>数据预处理</a:t>
            </a:r>
          </a:p>
        </p:txBody>
      </p:sp>
      <p:sp>
        <p:nvSpPr>
          <p:cNvPr id="12" name="箭头: V 形 11">
            <a:extLst>
              <a:ext uri="{FF2B5EF4-FFF2-40B4-BE49-F238E27FC236}">
                <a16:creationId xmlns="" xmlns:a16="http://schemas.microsoft.com/office/drawing/2014/main" id="{38AE60D0-D334-4E98-A913-EEF9E4228D95}"/>
              </a:ext>
            </a:extLst>
          </p:cNvPr>
          <p:cNvSpPr/>
          <p:nvPr/>
        </p:nvSpPr>
        <p:spPr>
          <a:xfrm>
            <a:off x="1753468" y="1488429"/>
            <a:ext cx="360040" cy="36004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13" name="矩形: 圆角 12">
            <a:extLst>
              <a:ext uri="{FF2B5EF4-FFF2-40B4-BE49-F238E27FC236}">
                <a16:creationId xmlns="" xmlns:a16="http://schemas.microsoft.com/office/drawing/2014/main" id="{9A5CEEA4-55D9-49F2-8852-98E083B88206}"/>
              </a:ext>
            </a:extLst>
          </p:cNvPr>
          <p:cNvSpPr/>
          <p:nvPr/>
        </p:nvSpPr>
        <p:spPr>
          <a:xfrm>
            <a:off x="71049" y="901049"/>
            <a:ext cx="1623593" cy="1894840"/>
          </a:xfrm>
          <a:prstGeom prst="roundRect">
            <a:avLst/>
          </a:prstGeom>
          <a:noFill/>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14" name="文本框 13">
            <a:extLst>
              <a:ext uri="{FF2B5EF4-FFF2-40B4-BE49-F238E27FC236}">
                <a16:creationId xmlns="" xmlns:a16="http://schemas.microsoft.com/office/drawing/2014/main" id="{C9C7274E-74D1-400E-BD61-8912AA529227}"/>
              </a:ext>
            </a:extLst>
          </p:cNvPr>
          <p:cNvSpPr txBox="1"/>
          <p:nvPr/>
        </p:nvSpPr>
        <p:spPr>
          <a:xfrm>
            <a:off x="142657" y="942480"/>
            <a:ext cx="1584176" cy="307777"/>
          </a:xfrm>
          <a:prstGeom prst="rect">
            <a:avLst/>
          </a:prstGeom>
          <a:noFill/>
        </p:spPr>
        <p:txBody>
          <a:bodyPr wrap="square" rtlCol="0">
            <a:spAutoFit/>
          </a:bodyPr>
          <a:lstStyle/>
          <a:p>
            <a:r>
              <a:rPr lang="zh-CN" altLang="en-US" sz="1400" dirty="0"/>
              <a:t>样本统计</a:t>
            </a:r>
          </a:p>
        </p:txBody>
      </p:sp>
      <p:sp>
        <p:nvSpPr>
          <p:cNvPr id="15" name="箭头: V 形 14">
            <a:extLst>
              <a:ext uri="{FF2B5EF4-FFF2-40B4-BE49-F238E27FC236}">
                <a16:creationId xmlns="" xmlns:a16="http://schemas.microsoft.com/office/drawing/2014/main" id="{27EB73B8-B23E-4ABC-8501-F14418D42510}"/>
              </a:ext>
            </a:extLst>
          </p:cNvPr>
          <p:cNvSpPr/>
          <p:nvPr/>
        </p:nvSpPr>
        <p:spPr>
          <a:xfrm rot="5400000">
            <a:off x="7236296" y="2780928"/>
            <a:ext cx="360040" cy="36004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19" name="文本框 18">
            <a:extLst>
              <a:ext uri="{FF2B5EF4-FFF2-40B4-BE49-F238E27FC236}">
                <a16:creationId xmlns="" xmlns:a16="http://schemas.microsoft.com/office/drawing/2014/main" id="{E6EF5C53-1488-4A63-B0AA-39EE4D8527BB}"/>
              </a:ext>
            </a:extLst>
          </p:cNvPr>
          <p:cNvSpPr txBox="1"/>
          <p:nvPr/>
        </p:nvSpPr>
        <p:spPr>
          <a:xfrm>
            <a:off x="5875590" y="3630173"/>
            <a:ext cx="3028723" cy="338554"/>
          </a:xfrm>
          <a:prstGeom prst="rect">
            <a:avLst/>
          </a:prstGeom>
          <a:noFill/>
        </p:spPr>
        <p:txBody>
          <a:bodyPr wrap="square" rtlCol="0">
            <a:spAutoFit/>
          </a:bodyPr>
          <a:lstStyle/>
          <a:p>
            <a:r>
              <a:rPr lang="zh-CN" altLang="en-US" sz="1600" dirty="0"/>
              <a:t>  </a:t>
            </a:r>
            <a:r>
              <a:rPr lang="en-US" altLang="zh-CN" sz="1600" dirty="0"/>
              <a:t>RF</a:t>
            </a:r>
            <a:r>
              <a:rPr lang="zh-CN" altLang="en-US" sz="1600" dirty="0"/>
              <a:t>                   </a:t>
            </a:r>
            <a:r>
              <a:rPr lang="en-US" altLang="zh-CN" sz="1600" dirty="0"/>
              <a:t>SVR               GPR    </a:t>
            </a:r>
            <a:endParaRPr lang="zh-CN" altLang="en-US" sz="1600" dirty="0"/>
          </a:p>
        </p:txBody>
      </p:sp>
      <p:pic>
        <p:nvPicPr>
          <p:cNvPr id="20" name="Picture 4" descr="http://s1.knowsky.com/20170221/ngnvdubua2w25.png">
            <a:extLst>
              <a:ext uri="{FF2B5EF4-FFF2-40B4-BE49-F238E27FC236}">
                <a16:creationId xmlns="" xmlns:a16="http://schemas.microsoft.com/office/drawing/2014/main" id="{6E9F53E1-7ED3-47A0-A35D-E919259836E7}"/>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944119" y="3980270"/>
            <a:ext cx="920004" cy="911173"/>
          </a:xfrm>
          <a:prstGeom prst="rect">
            <a:avLst/>
          </a:prstGeom>
          <a:noFill/>
          <a:extLst>
            <a:ext uri="{909E8E84-426E-40DD-AFC4-6F175D3DCCD1}">
              <a14:hiddenFill xmlns:a14="http://schemas.microsoft.com/office/drawing/2010/main">
                <a:solidFill>
                  <a:srgbClr val="FFFFFF"/>
                </a:solidFill>
              </a14:hiddenFill>
            </a:ext>
          </a:extLst>
        </p:spPr>
      </p:pic>
      <p:pic>
        <p:nvPicPr>
          <p:cNvPr id="21" name="图片 20">
            <a:extLst>
              <a:ext uri="{FF2B5EF4-FFF2-40B4-BE49-F238E27FC236}">
                <a16:creationId xmlns="" xmlns:a16="http://schemas.microsoft.com/office/drawing/2014/main" id="{E545F8CC-4C77-4000-82A5-2FBD826B1CFD}"/>
              </a:ext>
            </a:extLst>
          </p:cNvPr>
          <p:cNvPicPr>
            <a:picLocks noChangeAspect="1"/>
          </p:cNvPicPr>
          <p:nvPr/>
        </p:nvPicPr>
        <p:blipFill>
          <a:blip r:embed="rId8"/>
          <a:stretch>
            <a:fillRect/>
          </a:stretch>
        </p:blipFill>
        <p:spPr>
          <a:xfrm>
            <a:off x="6817008" y="4051128"/>
            <a:ext cx="1021150" cy="807622"/>
          </a:xfrm>
          <a:prstGeom prst="rect">
            <a:avLst/>
          </a:prstGeom>
          <a:noFill/>
        </p:spPr>
      </p:pic>
      <p:pic>
        <p:nvPicPr>
          <p:cNvPr id="23" name="图片 22">
            <a:extLst>
              <a:ext uri="{FF2B5EF4-FFF2-40B4-BE49-F238E27FC236}">
                <a16:creationId xmlns="" xmlns:a16="http://schemas.microsoft.com/office/drawing/2014/main" id="{9741AB62-6F42-4E35-8A48-4B121256DD77}"/>
              </a:ext>
            </a:extLst>
          </p:cNvPr>
          <p:cNvPicPr>
            <a:picLocks noChangeAspect="1"/>
          </p:cNvPicPr>
          <p:nvPr/>
        </p:nvPicPr>
        <p:blipFill rotWithShape="1">
          <a:blip r:embed="rId9"/>
          <a:srcRect r="32110"/>
          <a:stretch/>
        </p:blipFill>
        <p:spPr>
          <a:xfrm>
            <a:off x="7832843" y="4111672"/>
            <a:ext cx="920004" cy="713234"/>
          </a:xfrm>
          <a:prstGeom prst="rect">
            <a:avLst/>
          </a:prstGeom>
        </p:spPr>
      </p:pic>
      <p:sp>
        <p:nvSpPr>
          <p:cNvPr id="24" name="矩形: 圆角 23">
            <a:extLst>
              <a:ext uri="{FF2B5EF4-FFF2-40B4-BE49-F238E27FC236}">
                <a16:creationId xmlns="" xmlns:a16="http://schemas.microsoft.com/office/drawing/2014/main" id="{7783E1C9-AAFB-48E6-B1ED-57756AD7B207}"/>
              </a:ext>
            </a:extLst>
          </p:cNvPr>
          <p:cNvSpPr/>
          <p:nvPr/>
        </p:nvSpPr>
        <p:spPr>
          <a:xfrm>
            <a:off x="5724128" y="3178030"/>
            <a:ext cx="3180185" cy="1894840"/>
          </a:xfrm>
          <a:prstGeom prst="roundRect">
            <a:avLst/>
          </a:prstGeom>
          <a:noFill/>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25" name="文本框 24">
            <a:extLst>
              <a:ext uri="{FF2B5EF4-FFF2-40B4-BE49-F238E27FC236}">
                <a16:creationId xmlns="" xmlns:a16="http://schemas.microsoft.com/office/drawing/2014/main" id="{B47992F8-9E56-4DBF-94E3-A46AEB502636}"/>
              </a:ext>
            </a:extLst>
          </p:cNvPr>
          <p:cNvSpPr txBox="1"/>
          <p:nvPr/>
        </p:nvSpPr>
        <p:spPr>
          <a:xfrm>
            <a:off x="5944119" y="3294857"/>
            <a:ext cx="1584176" cy="307777"/>
          </a:xfrm>
          <a:prstGeom prst="rect">
            <a:avLst/>
          </a:prstGeom>
          <a:noFill/>
        </p:spPr>
        <p:txBody>
          <a:bodyPr wrap="square" rtlCol="0">
            <a:spAutoFit/>
          </a:bodyPr>
          <a:lstStyle/>
          <a:p>
            <a:r>
              <a:rPr lang="zh-CN" altLang="en-US" sz="1400" dirty="0"/>
              <a:t>机器学习</a:t>
            </a:r>
          </a:p>
        </p:txBody>
      </p:sp>
      <p:sp>
        <p:nvSpPr>
          <p:cNvPr id="26" name="矩形: 圆角 25">
            <a:extLst>
              <a:ext uri="{FF2B5EF4-FFF2-40B4-BE49-F238E27FC236}">
                <a16:creationId xmlns="" xmlns:a16="http://schemas.microsoft.com/office/drawing/2014/main" id="{6A433363-562A-4ED3-91DF-D8CC7C4C3205}"/>
              </a:ext>
            </a:extLst>
          </p:cNvPr>
          <p:cNvSpPr/>
          <p:nvPr/>
        </p:nvSpPr>
        <p:spPr>
          <a:xfrm>
            <a:off x="106797" y="3181832"/>
            <a:ext cx="5043515" cy="1894840"/>
          </a:xfrm>
          <a:prstGeom prst="roundRect">
            <a:avLst/>
          </a:prstGeom>
          <a:noFill/>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27" name="文本框 26">
            <a:extLst>
              <a:ext uri="{FF2B5EF4-FFF2-40B4-BE49-F238E27FC236}">
                <a16:creationId xmlns="" xmlns:a16="http://schemas.microsoft.com/office/drawing/2014/main" id="{E621647A-E9DA-4E92-873E-2ECC9E082522}"/>
              </a:ext>
            </a:extLst>
          </p:cNvPr>
          <p:cNvSpPr txBox="1"/>
          <p:nvPr/>
        </p:nvSpPr>
        <p:spPr>
          <a:xfrm>
            <a:off x="343621" y="3140968"/>
            <a:ext cx="1584176" cy="307777"/>
          </a:xfrm>
          <a:prstGeom prst="rect">
            <a:avLst/>
          </a:prstGeom>
          <a:noFill/>
        </p:spPr>
        <p:txBody>
          <a:bodyPr wrap="square" rtlCol="0">
            <a:spAutoFit/>
          </a:bodyPr>
          <a:lstStyle/>
          <a:p>
            <a:r>
              <a:rPr lang="zh-CN" altLang="en-US" sz="1400" dirty="0"/>
              <a:t>实验结果</a:t>
            </a:r>
          </a:p>
        </p:txBody>
      </p:sp>
      <p:pic>
        <p:nvPicPr>
          <p:cNvPr id="29" name="图片 28">
            <a:extLst>
              <a:ext uri="{FF2B5EF4-FFF2-40B4-BE49-F238E27FC236}">
                <a16:creationId xmlns="" xmlns:a16="http://schemas.microsoft.com/office/drawing/2014/main" id="{ACDE4779-5FA2-4948-8C9A-3EA266033DB6}"/>
              </a:ext>
            </a:extLst>
          </p:cNvPr>
          <p:cNvPicPr>
            <a:picLocks noChangeAspect="1"/>
          </p:cNvPicPr>
          <p:nvPr/>
        </p:nvPicPr>
        <p:blipFill>
          <a:blip r:embed="rId10"/>
          <a:stretch>
            <a:fillRect/>
          </a:stretch>
        </p:blipFill>
        <p:spPr>
          <a:xfrm>
            <a:off x="215289" y="3540219"/>
            <a:ext cx="1657573" cy="1284687"/>
          </a:xfrm>
          <a:prstGeom prst="rect">
            <a:avLst/>
          </a:prstGeom>
        </p:spPr>
      </p:pic>
      <p:pic>
        <p:nvPicPr>
          <p:cNvPr id="30" name="图片 29">
            <a:extLst>
              <a:ext uri="{FF2B5EF4-FFF2-40B4-BE49-F238E27FC236}">
                <a16:creationId xmlns="" xmlns:a16="http://schemas.microsoft.com/office/drawing/2014/main" id="{E45C71E9-F437-4356-942D-1DF886B40236}"/>
              </a:ext>
            </a:extLst>
          </p:cNvPr>
          <p:cNvPicPr>
            <a:picLocks noChangeAspect="1"/>
          </p:cNvPicPr>
          <p:nvPr/>
        </p:nvPicPr>
        <p:blipFill>
          <a:blip r:embed="rId11"/>
          <a:stretch>
            <a:fillRect/>
          </a:stretch>
        </p:blipFill>
        <p:spPr>
          <a:xfrm>
            <a:off x="1980663" y="3560790"/>
            <a:ext cx="1583225" cy="1297959"/>
          </a:xfrm>
          <a:prstGeom prst="rect">
            <a:avLst/>
          </a:prstGeom>
        </p:spPr>
      </p:pic>
      <p:pic>
        <p:nvPicPr>
          <p:cNvPr id="31" name="图片 30">
            <a:extLst>
              <a:ext uri="{FF2B5EF4-FFF2-40B4-BE49-F238E27FC236}">
                <a16:creationId xmlns="" xmlns:a16="http://schemas.microsoft.com/office/drawing/2014/main" id="{BF37ACC8-3855-4749-BEF6-05EBB5C64FD0}"/>
              </a:ext>
            </a:extLst>
          </p:cNvPr>
          <p:cNvPicPr>
            <a:picLocks noChangeAspect="1"/>
          </p:cNvPicPr>
          <p:nvPr/>
        </p:nvPicPr>
        <p:blipFill>
          <a:blip r:embed="rId12"/>
          <a:stretch>
            <a:fillRect/>
          </a:stretch>
        </p:blipFill>
        <p:spPr>
          <a:xfrm>
            <a:off x="3500343" y="3560790"/>
            <a:ext cx="1607469" cy="1285410"/>
          </a:xfrm>
          <a:prstGeom prst="rect">
            <a:avLst/>
          </a:prstGeom>
        </p:spPr>
      </p:pic>
      <p:graphicFrame>
        <p:nvGraphicFramePr>
          <p:cNvPr id="32" name="表格 31">
            <a:extLst>
              <a:ext uri="{FF2B5EF4-FFF2-40B4-BE49-F238E27FC236}">
                <a16:creationId xmlns="" xmlns:a16="http://schemas.microsoft.com/office/drawing/2014/main" id="{44E0C71A-2CE5-4F6D-B089-CC10F3CF5570}"/>
              </a:ext>
            </a:extLst>
          </p:cNvPr>
          <p:cNvGraphicFramePr>
            <a:graphicFrameLocks noGrp="1"/>
          </p:cNvGraphicFramePr>
          <p:nvPr>
            <p:extLst/>
          </p:nvPr>
        </p:nvGraphicFramePr>
        <p:xfrm>
          <a:off x="131817" y="5639170"/>
          <a:ext cx="5065299" cy="886884"/>
        </p:xfrm>
        <a:graphic>
          <a:graphicData uri="http://schemas.openxmlformats.org/drawingml/2006/table">
            <a:tbl>
              <a:tblPr>
                <a:tableStyleId>{8A107856-5554-42FB-B03E-39F5DBC370BA}</a:tableStyleId>
              </a:tblPr>
              <a:tblGrid>
                <a:gridCol w="1039036">
                  <a:extLst>
                    <a:ext uri="{9D8B030D-6E8A-4147-A177-3AD203B41FA5}">
                      <a16:colId xmlns="" xmlns:a16="http://schemas.microsoft.com/office/drawing/2014/main" val="874955744"/>
                    </a:ext>
                  </a:extLst>
                </a:gridCol>
                <a:gridCol w="1125622">
                  <a:extLst>
                    <a:ext uri="{9D8B030D-6E8A-4147-A177-3AD203B41FA5}">
                      <a16:colId xmlns="" xmlns:a16="http://schemas.microsoft.com/office/drawing/2014/main" val="283052616"/>
                    </a:ext>
                  </a:extLst>
                </a:gridCol>
                <a:gridCol w="1363734">
                  <a:extLst>
                    <a:ext uri="{9D8B030D-6E8A-4147-A177-3AD203B41FA5}">
                      <a16:colId xmlns="" xmlns:a16="http://schemas.microsoft.com/office/drawing/2014/main" val="3758211763"/>
                    </a:ext>
                  </a:extLst>
                </a:gridCol>
                <a:gridCol w="1536907">
                  <a:extLst>
                    <a:ext uri="{9D8B030D-6E8A-4147-A177-3AD203B41FA5}">
                      <a16:colId xmlns="" xmlns:a16="http://schemas.microsoft.com/office/drawing/2014/main" val="655483779"/>
                    </a:ext>
                  </a:extLst>
                </a:gridCol>
              </a:tblGrid>
              <a:tr h="221721">
                <a:tc>
                  <a:txBody>
                    <a:bodyPr/>
                    <a:lstStyle/>
                    <a:p>
                      <a:pPr algn="l" fontAlgn="b"/>
                      <a:r>
                        <a:rPr lang="zh-CN" altLang="en-US" sz="1100" u="none" strike="noStrike" dirty="0">
                          <a:effectLst/>
                        </a:rPr>
                        <a:t>　</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tc>
                <a:tc>
                  <a:txBody>
                    <a:bodyPr/>
                    <a:lstStyle/>
                    <a:p>
                      <a:pPr algn="ctr" fontAlgn="b"/>
                      <a:r>
                        <a:rPr lang="zh-CN" altLang="en-US" sz="1100" u="none" strike="noStrike" dirty="0">
                          <a:effectLst/>
                        </a:rPr>
                        <a:t>宏观属性</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tc>
                <a:tc>
                  <a:txBody>
                    <a:bodyPr/>
                    <a:lstStyle/>
                    <a:p>
                      <a:pPr algn="ctr" fontAlgn="b"/>
                      <a:r>
                        <a:rPr lang="zh-CN" altLang="en-US" sz="1100" u="none" strike="noStrike" dirty="0">
                          <a:effectLst/>
                        </a:rPr>
                        <a:t>微观属性</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tc>
                <a:tc>
                  <a:txBody>
                    <a:bodyPr/>
                    <a:lstStyle/>
                    <a:p>
                      <a:pPr algn="ctr" fontAlgn="b"/>
                      <a:r>
                        <a:rPr lang="zh-CN" altLang="en-US" sz="1100" u="none" strike="noStrike" dirty="0">
                          <a:effectLst/>
                        </a:rPr>
                        <a:t>多尺度属性</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tc>
                <a:extLst>
                  <a:ext uri="{0D108BD9-81ED-4DB2-BD59-A6C34878D82A}">
                    <a16:rowId xmlns="" xmlns:a16="http://schemas.microsoft.com/office/drawing/2014/main" val="853022840"/>
                  </a:ext>
                </a:extLst>
              </a:tr>
              <a:tr h="221721">
                <a:tc>
                  <a:txBody>
                    <a:bodyPr/>
                    <a:lstStyle/>
                    <a:p>
                      <a:pPr algn="l" fontAlgn="b"/>
                      <a:r>
                        <a:rPr lang="zh-CN" altLang="en-US" sz="1100" u="none" strike="noStrike">
                          <a:effectLst/>
                        </a:rPr>
                        <a:t>随机森林</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tc>
                <a:tc>
                  <a:txBody>
                    <a:bodyPr/>
                    <a:lstStyle/>
                    <a:p>
                      <a:pPr algn="ctr" fontAlgn="b"/>
                      <a:r>
                        <a:rPr lang="en-US" altLang="zh-CN" sz="1100" u="none" strike="noStrike">
                          <a:effectLst/>
                        </a:rPr>
                        <a:t>0.043653</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tc>
                <a:tc>
                  <a:txBody>
                    <a:bodyPr/>
                    <a:lstStyle/>
                    <a:p>
                      <a:pPr algn="ctr" fontAlgn="b"/>
                      <a:r>
                        <a:rPr lang="en-US" altLang="zh-CN" sz="1100" u="none" strike="noStrike">
                          <a:effectLst/>
                        </a:rPr>
                        <a:t>0.08450536</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tc>
                <a:tc>
                  <a:txBody>
                    <a:bodyPr/>
                    <a:lstStyle/>
                    <a:p>
                      <a:pPr algn="ctr" fontAlgn="b"/>
                      <a:r>
                        <a:rPr lang="en-US" altLang="zh-CN" sz="1100" u="none" strike="noStrike">
                          <a:effectLst/>
                        </a:rPr>
                        <a:t>0.04407963</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tc>
                <a:extLst>
                  <a:ext uri="{0D108BD9-81ED-4DB2-BD59-A6C34878D82A}">
                    <a16:rowId xmlns="" xmlns:a16="http://schemas.microsoft.com/office/drawing/2014/main" val="3747681805"/>
                  </a:ext>
                </a:extLst>
              </a:tr>
              <a:tr h="221721">
                <a:tc>
                  <a:txBody>
                    <a:bodyPr/>
                    <a:lstStyle/>
                    <a:p>
                      <a:pPr algn="l" fontAlgn="b"/>
                      <a:r>
                        <a:rPr lang="en-US" sz="1100" u="none" strike="noStrike">
                          <a:effectLst/>
                        </a:rPr>
                        <a:t>SVR</a:t>
                      </a:r>
                      <a:endParaRPr 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tc>
                <a:tc>
                  <a:txBody>
                    <a:bodyPr/>
                    <a:lstStyle/>
                    <a:p>
                      <a:pPr algn="ctr" fontAlgn="b"/>
                      <a:r>
                        <a:rPr lang="en-US" altLang="zh-CN" sz="1100" u="none" strike="noStrike">
                          <a:effectLst/>
                        </a:rPr>
                        <a:t>0.048518</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tc>
                <a:tc>
                  <a:txBody>
                    <a:bodyPr/>
                    <a:lstStyle/>
                    <a:p>
                      <a:pPr algn="ctr" fontAlgn="b"/>
                      <a:r>
                        <a:rPr lang="en-US" altLang="zh-CN" sz="1100" u="none" strike="noStrike">
                          <a:effectLst/>
                        </a:rPr>
                        <a:t>0.09196395</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tc>
                <a:tc>
                  <a:txBody>
                    <a:bodyPr/>
                    <a:lstStyle/>
                    <a:p>
                      <a:pPr algn="ctr" fontAlgn="b"/>
                      <a:r>
                        <a:rPr lang="en-US" altLang="zh-CN" sz="1100" u="none" strike="noStrike">
                          <a:effectLst/>
                        </a:rPr>
                        <a:t>0.04922684</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tc>
                <a:extLst>
                  <a:ext uri="{0D108BD9-81ED-4DB2-BD59-A6C34878D82A}">
                    <a16:rowId xmlns="" xmlns:a16="http://schemas.microsoft.com/office/drawing/2014/main" val="583746759"/>
                  </a:ext>
                </a:extLst>
              </a:tr>
              <a:tr h="221721">
                <a:tc>
                  <a:txBody>
                    <a:bodyPr/>
                    <a:lstStyle/>
                    <a:p>
                      <a:pPr algn="l" fontAlgn="b"/>
                      <a:r>
                        <a:rPr lang="zh-CN" altLang="en-US" sz="1100" u="none" strike="noStrike">
                          <a:effectLst/>
                        </a:rPr>
                        <a:t>高斯过程</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tc>
                <a:tc>
                  <a:txBody>
                    <a:bodyPr/>
                    <a:lstStyle/>
                    <a:p>
                      <a:pPr algn="ctr" fontAlgn="b"/>
                      <a:r>
                        <a:rPr lang="en-US" altLang="zh-CN" sz="1100" u="none" strike="noStrike">
                          <a:effectLst/>
                        </a:rPr>
                        <a:t>0.032687</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tc>
                <a:tc>
                  <a:txBody>
                    <a:bodyPr/>
                    <a:lstStyle/>
                    <a:p>
                      <a:pPr algn="ctr" fontAlgn="b"/>
                      <a:r>
                        <a:rPr lang="en-US" altLang="zh-CN" sz="1100" u="none" strike="noStrike" dirty="0">
                          <a:effectLst/>
                        </a:rPr>
                        <a:t>0.0827986</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tc>
                <a:tc>
                  <a:txBody>
                    <a:bodyPr/>
                    <a:lstStyle/>
                    <a:p>
                      <a:pPr algn="ctr" fontAlgn="b"/>
                      <a:r>
                        <a:rPr lang="en-US" altLang="zh-CN" sz="1100" u="none" strike="noStrike" dirty="0">
                          <a:effectLst/>
                        </a:rPr>
                        <a:t>0.04120816</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tc>
                <a:extLst>
                  <a:ext uri="{0D108BD9-81ED-4DB2-BD59-A6C34878D82A}">
                    <a16:rowId xmlns="" xmlns:a16="http://schemas.microsoft.com/office/drawing/2014/main" val="904562715"/>
                  </a:ext>
                </a:extLst>
              </a:tr>
            </a:tbl>
          </a:graphicData>
        </a:graphic>
      </p:graphicFrame>
      <p:graphicFrame>
        <p:nvGraphicFramePr>
          <p:cNvPr id="33" name="表格 32">
            <a:extLst>
              <a:ext uri="{FF2B5EF4-FFF2-40B4-BE49-F238E27FC236}">
                <a16:creationId xmlns="" xmlns:a16="http://schemas.microsoft.com/office/drawing/2014/main" id="{B53F5E5B-80AE-46B7-AE1E-076CA8858B7B}"/>
              </a:ext>
            </a:extLst>
          </p:cNvPr>
          <p:cNvGraphicFramePr>
            <a:graphicFrameLocks noGrp="1"/>
          </p:cNvGraphicFramePr>
          <p:nvPr>
            <p:extLst>
              <p:ext uri="{D42A27DB-BD31-4B8C-83A1-F6EECF244321}">
                <p14:modId xmlns:p14="http://schemas.microsoft.com/office/powerpoint/2010/main" val="23368567"/>
              </p:ext>
            </p:extLst>
          </p:nvPr>
        </p:nvGraphicFramePr>
        <p:xfrm>
          <a:off x="5421185" y="5639170"/>
          <a:ext cx="3528392" cy="886884"/>
        </p:xfrm>
        <a:graphic>
          <a:graphicData uri="http://schemas.openxmlformats.org/drawingml/2006/table">
            <a:tbl>
              <a:tblPr>
                <a:tableStyleId>{8A107856-5554-42FB-B03E-39F5DBC370BA}</a:tableStyleId>
              </a:tblPr>
              <a:tblGrid>
                <a:gridCol w="1039036">
                  <a:extLst>
                    <a:ext uri="{9D8B030D-6E8A-4147-A177-3AD203B41FA5}">
                      <a16:colId xmlns="" xmlns:a16="http://schemas.microsoft.com/office/drawing/2014/main" val="3673177745"/>
                    </a:ext>
                  </a:extLst>
                </a:gridCol>
                <a:gridCol w="1125622">
                  <a:extLst>
                    <a:ext uri="{9D8B030D-6E8A-4147-A177-3AD203B41FA5}">
                      <a16:colId xmlns="" xmlns:a16="http://schemas.microsoft.com/office/drawing/2014/main" val="830347716"/>
                    </a:ext>
                  </a:extLst>
                </a:gridCol>
                <a:gridCol w="1363734">
                  <a:extLst>
                    <a:ext uri="{9D8B030D-6E8A-4147-A177-3AD203B41FA5}">
                      <a16:colId xmlns="" xmlns:a16="http://schemas.microsoft.com/office/drawing/2014/main" val="2803001386"/>
                    </a:ext>
                  </a:extLst>
                </a:gridCol>
              </a:tblGrid>
              <a:tr h="221721">
                <a:tc>
                  <a:txBody>
                    <a:bodyPr/>
                    <a:lstStyle/>
                    <a:p>
                      <a:pPr algn="l" fontAlgn="b"/>
                      <a:r>
                        <a:rPr lang="zh-CN" altLang="en-US" sz="1100" u="none" strike="noStrike" dirty="0">
                          <a:effectLst/>
                        </a:rPr>
                        <a:t>　</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tc>
                <a:tc>
                  <a:txBody>
                    <a:bodyPr/>
                    <a:lstStyle/>
                    <a:p>
                      <a:pPr algn="ctr" fontAlgn="ctr"/>
                      <a:r>
                        <a:rPr lang="zh-CN" altLang="en-US" sz="1100" u="none" strike="noStrike" dirty="0">
                          <a:effectLst/>
                        </a:rPr>
                        <a:t>多尺度未筛选</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zh-CN" altLang="en-US" sz="1100" u="none" strike="noStrike" dirty="0">
                          <a:effectLst/>
                        </a:rPr>
                        <a:t>多尺度筛选</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extLst>
                  <a:ext uri="{0D108BD9-81ED-4DB2-BD59-A6C34878D82A}">
                    <a16:rowId xmlns="" xmlns:a16="http://schemas.microsoft.com/office/drawing/2014/main" val="3548891097"/>
                  </a:ext>
                </a:extLst>
              </a:tr>
              <a:tr h="221721">
                <a:tc>
                  <a:txBody>
                    <a:bodyPr/>
                    <a:lstStyle/>
                    <a:p>
                      <a:pPr algn="l" fontAlgn="b"/>
                      <a:r>
                        <a:rPr lang="zh-CN" altLang="en-US" sz="1100" u="none" strike="noStrike">
                          <a:effectLst/>
                        </a:rPr>
                        <a:t>随机森林</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tc>
                <a:tc>
                  <a:txBody>
                    <a:bodyPr/>
                    <a:lstStyle/>
                    <a:p>
                      <a:pPr algn="ctr" fontAlgn="ctr"/>
                      <a:r>
                        <a:rPr lang="en-US" altLang="zh-CN" sz="1100" u="none" strike="noStrike" dirty="0">
                          <a:effectLst/>
                        </a:rPr>
                        <a:t>0.04408</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en-US" altLang="zh-CN" sz="1100" u="none" strike="noStrike" dirty="0" smtClean="0">
                          <a:effectLst/>
                        </a:rPr>
                        <a:t>0.04262098</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extLst>
                  <a:ext uri="{0D108BD9-81ED-4DB2-BD59-A6C34878D82A}">
                    <a16:rowId xmlns="" xmlns:a16="http://schemas.microsoft.com/office/drawing/2014/main" val="2047850269"/>
                  </a:ext>
                </a:extLst>
              </a:tr>
              <a:tr h="221721">
                <a:tc>
                  <a:txBody>
                    <a:bodyPr/>
                    <a:lstStyle/>
                    <a:p>
                      <a:pPr algn="l" fontAlgn="b"/>
                      <a:r>
                        <a:rPr lang="en-US" sz="1100" u="none" strike="noStrike">
                          <a:effectLst/>
                        </a:rPr>
                        <a:t>SVR</a:t>
                      </a:r>
                      <a:endParaRPr 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tc>
                <a:tc>
                  <a:txBody>
                    <a:bodyPr/>
                    <a:lstStyle/>
                    <a:p>
                      <a:pPr algn="ctr" fontAlgn="ctr"/>
                      <a:r>
                        <a:rPr lang="en-US" altLang="zh-CN" sz="1100" u="none" strike="noStrike">
                          <a:effectLst/>
                        </a:rPr>
                        <a:t>0.049227</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en-US" altLang="zh-CN" sz="1100" u="none" strike="noStrike">
                          <a:effectLst/>
                        </a:rPr>
                        <a:t>0.04779344</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extLst>
                  <a:ext uri="{0D108BD9-81ED-4DB2-BD59-A6C34878D82A}">
                    <a16:rowId xmlns="" xmlns:a16="http://schemas.microsoft.com/office/drawing/2014/main" val="2794152751"/>
                  </a:ext>
                </a:extLst>
              </a:tr>
              <a:tr h="221721">
                <a:tc>
                  <a:txBody>
                    <a:bodyPr/>
                    <a:lstStyle/>
                    <a:p>
                      <a:pPr algn="l" fontAlgn="b"/>
                      <a:r>
                        <a:rPr lang="zh-CN" altLang="en-US" sz="1100" u="none" strike="noStrike">
                          <a:effectLst/>
                        </a:rPr>
                        <a:t>高斯过程</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tc>
                <a:tc>
                  <a:txBody>
                    <a:bodyPr/>
                    <a:lstStyle/>
                    <a:p>
                      <a:pPr algn="ctr" fontAlgn="ctr"/>
                      <a:r>
                        <a:rPr lang="en-US" altLang="zh-CN" sz="1100" u="none" strike="noStrike" dirty="0" smtClean="0">
                          <a:effectLst/>
                        </a:rPr>
                        <a:t>0.0411351</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en-US" altLang="zh-CN" sz="1100" u="none" strike="noStrike" dirty="0">
                          <a:effectLst/>
                        </a:rPr>
                        <a:t>0.0360098</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extLst>
                  <a:ext uri="{0D108BD9-81ED-4DB2-BD59-A6C34878D82A}">
                    <a16:rowId xmlns="" xmlns:a16="http://schemas.microsoft.com/office/drawing/2014/main" val="1884963345"/>
                  </a:ext>
                </a:extLst>
              </a:tr>
            </a:tbl>
          </a:graphicData>
        </a:graphic>
      </p:graphicFrame>
      <p:sp>
        <p:nvSpPr>
          <p:cNvPr id="34" name="箭头: V 形 33">
            <a:extLst>
              <a:ext uri="{FF2B5EF4-FFF2-40B4-BE49-F238E27FC236}">
                <a16:creationId xmlns="" xmlns:a16="http://schemas.microsoft.com/office/drawing/2014/main" id="{95CBAFA8-3240-4A7D-8D7C-5110C091B085}"/>
              </a:ext>
            </a:extLst>
          </p:cNvPr>
          <p:cNvSpPr/>
          <p:nvPr/>
        </p:nvSpPr>
        <p:spPr>
          <a:xfrm rot="10800000">
            <a:off x="5274632" y="3989258"/>
            <a:ext cx="360040" cy="36004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37" name="箭头: V 形 36">
            <a:extLst>
              <a:ext uri="{FF2B5EF4-FFF2-40B4-BE49-F238E27FC236}">
                <a16:creationId xmlns="" xmlns:a16="http://schemas.microsoft.com/office/drawing/2014/main" id="{2DCF1EC7-3AE3-425C-ACFC-FE92D6432192}"/>
              </a:ext>
            </a:extLst>
          </p:cNvPr>
          <p:cNvSpPr/>
          <p:nvPr/>
        </p:nvSpPr>
        <p:spPr>
          <a:xfrm rot="5400000">
            <a:off x="2449528" y="5177901"/>
            <a:ext cx="360040" cy="36004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Tree>
    <p:extLst>
      <p:ext uri="{BB962C8B-B14F-4D97-AF65-F5344CB8AC3E}">
        <p14:creationId xmlns:p14="http://schemas.microsoft.com/office/powerpoint/2010/main" val="167611259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3568" y="0"/>
            <a:ext cx="8229600" cy="796950"/>
          </a:xfrm>
        </p:spPr>
        <p:txBody>
          <a:bodyPr/>
          <a:lstStyle/>
          <a:p>
            <a:r>
              <a:rPr lang="zh-CN" altLang="en-US" dirty="0"/>
              <a:t>工作进展总览</a:t>
            </a:r>
          </a:p>
        </p:txBody>
      </p:sp>
      <p:sp>
        <p:nvSpPr>
          <p:cNvPr id="3" name="椭圆 2"/>
          <p:cNvSpPr/>
          <p:nvPr/>
        </p:nvSpPr>
        <p:spPr>
          <a:xfrm>
            <a:off x="1043608" y="2868325"/>
            <a:ext cx="1800200" cy="1800200"/>
          </a:xfrm>
          <a:prstGeom prst="ellipse">
            <a:avLst/>
          </a:prstGeom>
          <a:solidFill>
            <a:schemeClr val="accent1">
              <a:lumMod val="75000"/>
            </a:schemeClr>
          </a:solidFill>
          <a:ln>
            <a:noFill/>
          </a:ln>
        </p:spPr>
        <p:style>
          <a:lnRef idx="2">
            <a:schemeClr val="accent5"/>
          </a:lnRef>
          <a:fillRef idx="1">
            <a:schemeClr val="lt1"/>
          </a:fillRef>
          <a:effectRef idx="0">
            <a:schemeClr val="accent5"/>
          </a:effectRef>
          <a:fontRef idx="minor">
            <a:schemeClr val="dk1"/>
          </a:fontRef>
        </p:style>
        <p:txBody>
          <a:bodyPr rtlCol="0" anchor="ctr"/>
          <a:lstStyle/>
          <a:p>
            <a:pPr algn="ctr"/>
            <a:r>
              <a:rPr lang="zh-CN" altLang="en-US" b="1" dirty="0"/>
              <a:t>工作总结</a:t>
            </a:r>
          </a:p>
        </p:txBody>
      </p:sp>
      <p:graphicFrame>
        <p:nvGraphicFramePr>
          <p:cNvPr id="6" name="图示 5"/>
          <p:cNvGraphicFramePr/>
          <p:nvPr>
            <p:extLst>
              <p:ext uri="{D42A27DB-BD31-4B8C-83A1-F6EECF244321}">
                <p14:modId xmlns:p14="http://schemas.microsoft.com/office/powerpoint/2010/main" val="234196655"/>
              </p:ext>
            </p:extLst>
          </p:nvPr>
        </p:nvGraphicFramePr>
        <p:xfrm>
          <a:off x="2555776" y="1169009"/>
          <a:ext cx="5976664" cy="51403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TextBox 8"/>
          <p:cNvSpPr txBox="1"/>
          <p:nvPr/>
        </p:nvSpPr>
        <p:spPr>
          <a:xfrm>
            <a:off x="2699792" y="1754299"/>
            <a:ext cx="1012876" cy="400110"/>
          </a:xfrm>
          <a:prstGeom prst="rect">
            <a:avLst/>
          </a:prstGeom>
          <a:noFill/>
        </p:spPr>
        <p:txBody>
          <a:bodyPr wrap="square" rtlCol="0">
            <a:spAutoFit/>
          </a:bodyPr>
          <a:lstStyle/>
          <a:p>
            <a:r>
              <a:rPr lang="zh-CN" altLang="en-US" sz="2000" b="1" dirty="0"/>
              <a:t>工作一</a:t>
            </a:r>
          </a:p>
        </p:txBody>
      </p:sp>
      <p:sp>
        <p:nvSpPr>
          <p:cNvPr id="11" name="TextBox 10"/>
          <p:cNvSpPr txBox="1"/>
          <p:nvPr/>
        </p:nvSpPr>
        <p:spPr>
          <a:xfrm>
            <a:off x="3131840" y="2996952"/>
            <a:ext cx="972232" cy="400110"/>
          </a:xfrm>
          <a:prstGeom prst="rect">
            <a:avLst/>
          </a:prstGeom>
          <a:noFill/>
        </p:spPr>
        <p:txBody>
          <a:bodyPr wrap="square" rtlCol="0">
            <a:spAutoFit/>
          </a:bodyPr>
          <a:lstStyle/>
          <a:p>
            <a:r>
              <a:rPr lang="zh-CN" altLang="en-US" sz="2000" b="1" dirty="0"/>
              <a:t>工作二</a:t>
            </a:r>
          </a:p>
        </p:txBody>
      </p:sp>
      <p:sp>
        <p:nvSpPr>
          <p:cNvPr id="12" name="TextBox 11"/>
          <p:cNvSpPr txBox="1"/>
          <p:nvPr/>
        </p:nvSpPr>
        <p:spPr>
          <a:xfrm>
            <a:off x="3079088" y="4188359"/>
            <a:ext cx="1077735" cy="400110"/>
          </a:xfrm>
          <a:prstGeom prst="rect">
            <a:avLst/>
          </a:prstGeom>
          <a:noFill/>
        </p:spPr>
        <p:txBody>
          <a:bodyPr wrap="square" rtlCol="0">
            <a:spAutoFit/>
          </a:bodyPr>
          <a:lstStyle/>
          <a:p>
            <a:r>
              <a:rPr lang="zh-CN" altLang="en-US" sz="2000" b="1" dirty="0"/>
              <a:t>工作三</a:t>
            </a:r>
          </a:p>
        </p:txBody>
      </p:sp>
      <p:sp>
        <p:nvSpPr>
          <p:cNvPr id="8" name="TextBox 11"/>
          <p:cNvSpPr txBox="1"/>
          <p:nvPr/>
        </p:nvSpPr>
        <p:spPr>
          <a:xfrm>
            <a:off x="2667362" y="5332600"/>
            <a:ext cx="1077735" cy="400110"/>
          </a:xfrm>
          <a:prstGeom prst="rect">
            <a:avLst/>
          </a:prstGeom>
          <a:noFill/>
        </p:spPr>
        <p:txBody>
          <a:bodyPr wrap="square" rtlCol="0">
            <a:spAutoFit/>
          </a:bodyPr>
          <a:lstStyle/>
          <a:p>
            <a:r>
              <a:rPr lang="zh-CN" altLang="en-US" sz="2000" b="1" dirty="0"/>
              <a:t>工</a:t>
            </a:r>
            <a:r>
              <a:rPr lang="zh-CN" altLang="en-US" sz="2000" b="1" dirty="0" smtClean="0"/>
              <a:t>作四</a:t>
            </a:r>
            <a:endParaRPr lang="zh-CN" altLang="en-US" sz="2000" b="1" dirty="0"/>
          </a:p>
        </p:txBody>
      </p:sp>
    </p:spTree>
    <p:extLst>
      <p:ext uri="{BB962C8B-B14F-4D97-AF65-F5344CB8AC3E}">
        <p14:creationId xmlns:p14="http://schemas.microsoft.com/office/powerpoint/2010/main" val="137147539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55576" y="0"/>
            <a:ext cx="8229600" cy="796950"/>
          </a:xfrm>
        </p:spPr>
        <p:txBody>
          <a:bodyPr/>
          <a:lstStyle/>
          <a:p>
            <a:r>
              <a:rPr lang="zh-CN" altLang="en-US" dirty="0"/>
              <a:t>算法研究与实现</a:t>
            </a:r>
          </a:p>
        </p:txBody>
      </p:sp>
      <p:graphicFrame>
        <p:nvGraphicFramePr>
          <p:cNvPr id="3" name="图示 2"/>
          <p:cNvGraphicFramePr/>
          <p:nvPr>
            <p:extLst>
              <p:ext uri="{D42A27DB-BD31-4B8C-83A1-F6EECF244321}">
                <p14:modId xmlns:p14="http://schemas.microsoft.com/office/powerpoint/2010/main" val="94489173"/>
              </p:ext>
            </p:extLst>
          </p:nvPr>
        </p:nvGraphicFramePr>
        <p:xfrm>
          <a:off x="1115616" y="1556792"/>
          <a:ext cx="7128792" cy="43924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0901930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标题 1"/>
          <p:cNvSpPr>
            <a:spLocks noGrp="1" noChangeArrowheads="1"/>
          </p:cNvSpPr>
          <p:nvPr>
            <p:ph type="title" idx="4294967295"/>
          </p:nvPr>
        </p:nvSpPr>
        <p:spPr>
          <a:xfrm>
            <a:off x="914400" y="-14229"/>
            <a:ext cx="8229600" cy="796950"/>
          </a:xfrm>
          <a:extLst/>
        </p:spPr>
        <p:txBody>
          <a:bodyPr/>
          <a:lstStyle/>
          <a:p>
            <a:pPr algn="l" eaLnBrk="1" hangingPunct="1">
              <a:defRPr/>
            </a:pPr>
            <a:r>
              <a:rPr lang="zh-CN" altLang="en-US" dirty="0">
                <a:solidFill>
                  <a:srgbClr val="0033CC"/>
                </a:solidFill>
                <a:latin typeface="微软雅黑" panose="020B0503020204020204" pitchFamily="34" charset="-122"/>
                <a:ea typeface="微软雅黑" panose="020B0503020204020204" pitchFamily="34" charset="-122"/>
              </a:rPr>
              <a:t>内容索引</a:t>
            </a:r>
            <a:endParaRPr lang="zh-CN" altLang="zh-CN" dirty="0">
              <a:solidFill>
                <a:srgbClr val="0033CC"/>
              </a:solidFill>
              <a:latin typeface="微软雅黑" panose="020B0503020204020204" pitchFamily="34" charset="-122"/>
              <a:ea typeface="微软雅黑" panose="020B0503020204020204" pitchFamily="34" charset="-122"/>
            </a:endParaRPr>
          </a:p>
        </p:txBody>
      </p:sp>
      <p:graphicFrame>
        <p:nvGraphicFramePr>
          <p:cNvPr id="2" name="图示 1"/>
          <p:cNvGraphicFramePr/>
          <p:nvPr>
            <p:extLst>
              <p:ext uri="{D42A27DB-BD31-4B8C-83A1-F6EECF244321}">
                <p14:modId xmlns:p14="http://schemas.microsoft.com/office/powerpoint/2010/main" val="3054377268"/>
              </p:ext>
            </p:extLst>
          </p:nvPr>
        </p:nvGraphicFramePr>
        <p:xfrm>
          <a:off x="1547664" y="1844824"/>
          <a:ext cx="5904656" cy="35283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9006215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p:nvPr/>
        </p:nvSpPr>
        <p:spPr>
          <a:xfrm>
            <a:off x="683568" y="980728"/>
            <a:ext cx="7776864" cy="5616624"/>
          </a:xfrm>
          <a:prstGeom prst="roundRect">
            <a:avLst/>
          </a:prstGeom>
          <a:ln>
            <a:prstDash val="sysDash"/>
          </a:ln>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sp>
        <p:nvSpPr>
          <p:cNvPr id="2" name="标题 1"/>
          <p:cNvSpPr>
            <a:spLocks noGrp="1"/>
          </p:cNvSpPr>
          <p:nvPr>
            <p:ph type="title"/>
          </p:nvPr>
        </p:nvSpPr>
        <p:spPr>
          <a:xfrm>
            <a:off x="914400" y="-9996"/>
            <a:ext cx="8229600" cy="796950"/>
          </a:xfrm>
        </p:spPr>
        <p:txBody>
          <a:bodyPr>
            <a:normAutofit/>
          </a:bodyPr>
          <a:lstStyle/>
          <a:p>
            <a:r>
              <a:rPr lang="en-US" altLang="zh-CN" sz="2400" dirty="0"/>
              <a:t>1</a:t>
            </a:r>
            <a:r>
              <a:rPr lang="en-US" altLang="zh-CN" sz="2400" dirty="0" smtClean="0"/>
              <a:t>. </a:t>
            </a:r>
            <a:r>
              <a:rPr lang="zh-CN" altLang="en-US" sz="2400" dirty="0" smtClean="0"/>
              <a:t>算法</a:t>
            </a:r>
            <a:r>
              <a:rPr lang="zh-CN" altLang="en-US" sz="2400" dirty="0"/>
              <a:t>规范</a:t>
            </a:r>
          </a:p>
        </p:txBody>
      </p:sp>
      <p:grpSp>
        <p:nvGrpSpPr>
          <p:cNvPr id="3" name="组合 2"/>
          <p:cNvGrpSpPr/>
          <p:nvPr/>
        </p:nvGrpSpPr>
        <p:grpSpPr>
          <a:xfrm>
            <a:off x="1104905" y="1292446"/>
            <a:ext cx="6961872" cy="4916248"/>
            <a:chOff x="756249" y="965942"/>
            <a:chExt cx="7618653" cy="5111393"/>
          </a:xfrm>
        </p:grpSpPr>
        <p:grpSp>
          <p:nvGrpSpPr>
            <p:cNvPr id="14" name="组合 13"/>
            <p:cNvGrpSpPr/>
            <p:nvPr/>
          </p:nvGrpSpPr>
          <p:grpSpPr>
            <a:xfrm>
              <a:off x="756249" y="965942"/>
              <a:ext cx="7618652" cy="2683539"/>
              <a:chOff x="756249" y="1087967"/>
              <a:chExt cx="7618652" cy="2683539"/>
            </a:xfrm>
          </p:grpSpPr>
          <p:sp>
            <p:nvSpPr>
              <p:cNvPr id="15" name="任意多边形 14"/>
              <p:cNvSpPr/>
              <p:nvPr/>
            </p:nvSpPr>
            <p:spPr>
              <a:xfrm>
                <a:off x="756249" y="1087967"/>
                <a:ext cx="1698500" cy="907199"/>
              </a:xfrm>
              <a:custGeom>
                <a:avLst/>
                <a:gdLst>
                  <a:gd name="connsiteX0" fmla="*/ 0 w 1698500"/>
                  <a:gd name="connsiteY0" fmla="*/ 90720 h 907199"/>
                  <a:gd name="connsiteX1" fmla="*/ 90720 w 1698500"/>
                  <a:gd name="connsiteY1" fmla="*/ 0 h 907199"/>
                  <a:gd name="connsiteX2" fmla="*/ 1607780 w 1698500"/>
                  <a:gd name="connsiteY2" fmla="*/ 0 h 907199"/>
                  <a:gd name="connsiteX3" fmla="*/ 1698500 w 1698500"/>
                  <a:gd name="connsiteY3" fmla="*/ 90720 h 907199"/>
                  <a:gd name="connsiteX4" fmla="*/ 1698500 w 1698500"/>
                  <a:gd name="connsiteY4" fmla="*/ 816479 h 907199"/>
                  <a:gd name="connsiteX5" fmla="*/ 1607780 w 1698500"/>
                  <a:gd name="connsiteY5" fmla="*/ 907199 h 907199"/>
                  <a:gd name="connsiteX6" fmla="*/ 90720 w 1698500"/>
                  <a:gd name="connsiteY6" fmla="*/ 907199 h 907199"/>
                  <a:gd name="connsiteX7" fmla="*/ 0 w 1698500"/>
                  <a:gd name="connsiteY7" fmla="*/ 816479 h 907199"/>
                  <a:gd name="connsiteX8" fmla="*/ 0 w 1698500"/>
                  <a:gd name="connsiteY8" fmla="*/ 90720 h 907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98500" h="907199">
                    <a:moveTo>
                      <a:pt x="0" y="90720"/>
                    </a:moveTo>
                    <a:cubicBezTo>
                      <a:pt x="0" y="40617"/>
                      <a:pt x="40617" y="0"/>
                      <a:pt x="90720" y="0"/>
                    </a:cubicBezTo>
                    <a:lnTo>
                      <a:pt x="1607780" y="0"/>
                    </a:lnTo>
                    <a:cubicBezTo>
                      <a:pt x="1657883" y="0"/>
                      <a:pt x="1698500" y="40617"/>
                      <a:pt x="1698500" y="90720"/>
                    </a:cubicBezTo>
                    <a:lnTo>
                      <a:pt x="1698500" y="816479"/>
                    </a:lnTo>
                    <a:cubicBezTo>
                      <a:pt x="1698500" y="866582"/>
                      <a:pt x="1657883" y="907199"/>
                      <a:pt x="1607780" y="907199"/>
                    </a:cubicBezTo>
                    <a:lnTo>
                      <a:pt x="90720" y="907199"/>
                    </a:lnTo>
                    <a:cubicBezTo>
                      <a:pt x="40617" y="907199"/>
                      <a:pt x="0" y="866582"/>
                      <a:pt x="0" y="816479"/>
                    </a:cubicBezTo>
                    <a:lnTo>
                      <a:pt x="0" y="90720"/>
                    </a:lnTo>
                    <a:close/>
                  </a:path>
                </a:pathLst>
              </a:custGeom>
            </p:spPr>
            <p:style>
              <a:lnRef idx="2">
                <a:schemeClr val="accent5"/>
              </a:lnRef>
              <a:fillRef idx="1">
                <a:schemeClr val="lt1"/>
              </a:fillRef>
              <a:effectRef idx="0">
                <a:schemeClr val="accent5"/>
              </a:effectRef>
              <a:fontRef idx="minor">
                <a:schemeClr val="dk1"/>
              </a:fontRef>
            </p:style>
            <p:txBody>
              <a:bodyPr spcFirstLastPara="0" vert="horz" wrap="square" lIns="149352" tIns="149352" rIns="149352" bIns="382409" numCol="1" spcCol="1270" anchor="t" anchorCtr="0">
                <a:noAutofit/>
              </a:bodyPr>
              <a:lstStyle/>
              <a:p>
                <a:pPr lvl="0" algn="l" defTabSz="933450">
                  <a:lnSpc>
                    <a:spcPct val="90000"/>
                  </a:lnSpc>
                  <a:spcBef>
                    <a:spcPct val="0"/>
                  </a:spcBef>
                  <a:spcAft>
                    <a:spcPct val="35000"/>
                  </a:spcAft>
                </a:pPr>
                <a:r>
                  <a:rPr lang="zh-CN" altLang="en-US" sz="1600" kern="1200" dirty="0"/>
                  <a:t>命名标准化</a:t>
                </a:r>
              </a:p>
            </p:txBody>
          </p:sp>
          <p:sp>
            <p:nvSpPr>
              <p:cNvPr id="16" name="任意多边形 15"/>
              <p:cNvSpPr/>
              <p:nvPr/>
            </p:nvSpPr>
            <p:spPr>
              <a:xfrm>
                <a:off x="988764" y="1692767"/>
                <a:ext cx="1929242" cy="1426210"/>
              </a:xfrm>
              <a:custGeom>
                <a:avLst/>
                <a:gdLst>
                  <a:gd name="connsiteX0" fmla="*/ 0 w 1929242"/>
                  <a:gd name="connsiteY0" fmla="*/ 170100 h 1701000"/>
                  <a:gd name="connsiteX1" fmla="*/ 170100 w 1929242"/>
                  <a:gd name="connsiteY1" fmla="*/ 0 h 1701000"/>
                  <a:gd name="connsiteX2" fmla="*/ 1759142 w 1929242"/>
                  <a:gd name="connsiteY2" fmla="*/ 0 h 1701000"/>
                  <a:gd name="connsiteX3" fmla="*/ 1929242 w 1929242"/>
                  <a:gd name="connsiteY3" fmla="*/ 170100 h 1701000"/>
                  <a:gd name="connsiteX4" fmla="*/ 1929242 w 1929242"/>
                  <a:gd name="connsiteY4" fmla="*/ 1530900 h 1701000"/>
                  <a:gd name="connsiteX5" fmla="*/ 1759142 w 1929242"/>
                  <a:gd name="connsiteY5" fmla="*/ 1701000 h 1701000"/>
                  <a:gd name="connsiteX6" fmla="*/ 170100 w 1929242"/>
                  <a:gd name="connsiteY6" fmla="*/ 1701000 h 1701000"/>
                  <a:gd name="connsiteX7" fmla="*/ 0 w 1929242"/>
                  <a:gd name="connsiteY7" fmla="*/ 1530900 h 1701000"/>
                  <a:gd name="connsiteX8" fmla="*/ 0 w 1929242"/>
                  <a:gd name="connsiteY8" fmla="*/ 170100 h 170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29242" h="1701000">
                    <a:moveTo>
                      <a:pt x="0" y="170100"/>
                    </a:moveTo>
                    <a:cubicBezTo>
                      <a:pt x="0" y="76156"/>
                      <a:pt x="76156" y="0"/>
                      <a:pt x="170100" y="0"/>
                    </a:cubicBezTo>
                    <a:lnTo>
                      <a:pt x="1759142" y="0"/>
                    </a:lnTo>
                    <a:cubicBezTo>
                      <a:pt x="1853086" y="0"/>
                      <a:pt x="1929242" y="76156"/>
                      <a:pt x="1929242" y="170100"/>
                    </a:cubicBezTo>
                    <a:lnTo>
                      <a:pt x="1929242" y="1530900"/>
                    </a:lnTo>
                    <a:cubicBezTo>
                      <a:pt x="1929242" y="1624844"/>
                      <a:pt x="1853086" y="1701000"/>
                      <a:pt x="1759142" y="1701000"/>
                    </a:cubicBezTo>
                    <a:lnTo>
                      <a:pt x="170100" y="1701000"/>
                    </a:lnTo>
                    <a:cubicBezTo>
                      <a:pt x="76156" y="1701000"/>
                      <a:pt x="0" y="1624844"/>
                      <a:pt x="0" y="1530900"/>
                    </a:cubicBezTo>
                    <a:lnTo>
                      <a:pt x="0" y="170100"/>
                    </a:lnTo>
                    <a:close/>
                  </a:path>
                </a:pathLst>
              </a:custGeom>
            </p:spPr>
            <p:style>
              <a:lnRef idx="2">
                <a:schemeClr val="accent5"/>
              </a:lnRef>
              <a:fillRef idx="1">
                <a:schemeClr val="lt1"/>
              </a:fillRef>
              <a:effectRef idx="0">
                <a:schemeClr val="accent5"/>
              </a:effectRef>
              <a:fontRef idx="minor">
                <a:schemeClr val="dk1"/>
              </a:fontRef>
            </p:style>
            <p:txBody>
              <a:bodyPr spcFirstLastPara="0" vert="horz" wrap="square" lIns="149389" tIns="149389" rIns="149389" bIns="149389" numCol="1" spcCol="1270" anchor="t" anchorCtr="0">
                <a:noAutofit/>
              </a:bodyPr>
              <a:lstStyle/>
              <a:p>
                <a:pPr marL="114300" lvl="1" indent="-114300" algn="l" defTabSz="622300">
                  <a:lnSpc>
                    <a:spcPct val="90000"/>
                  </a:lnSpc>
                  <a:spcBef>
                    <a:spcPct val="0"/>
                  </a:spcBef>
                  <a:spcAft>
                    <a:spcPct val="15000"/>
                  </a:spcAft>
                  <a:buChar char="••"/>
                </a:pPr>
                <a:r>
                  <a:rPr lang="zh-CN" altLang="en-US" sz="1200" kern="1200" dirty="0"/>
                  <a:t>包命名</a:t>
                </a:r>
              </a:p>
              <a:p>
                <a:pPr marL="114300" lvl="1" indent="-114300" algn="l" defTabSz="622300">
                  <a:lnSpc>
                    <a:spcPct val="90000"/>
                  </a:lnSpc>
                  <a:spcBef>
                    <a:spcPct val="0"/>
                  </a:spcBef>
                  <a:spcAft>
                    <a:spcPct val="15000"/>
                  </a:spcAft>
                  <a:buChar char="••"/>
                </a:pPr>
                <a:r>
                  <a:rPr lang="zh-CN" altLang="en-US" sz="1200" kern="1200" dirty="0"/>
                  <a:t>类、编译单元命名</a:t>
                </a:r>
              </a:p>
              <a:p>
                <a:pPr marL="114300" lvl="1" indent="-114300" algn="l" defTabSz="622300">
                  <a:lnSpc>
                    <a:spcPct val="90000"/>
                  </a:lnSpc>
                  <a:spcBef>
                    <a:spcPct val="0"/>
                  </a:spcBef>
                  <a:spcAft>
                    <a:spcPct val="15000"/>
                  </a:spcAft>
                  <a:buChar char="••"/>
                </a:pPr>
                <a:r>
                  <a:rPr lang="zh-CN" altLang="en-US" sz="1200" kern="1200" dirty="0"/>
                  <a:t>成员函数命名</a:t>
                </a:r>
              </a:p>
              <a:p>
                <a:pPr marL="114300" lvl="1" indent="-114300" algn="l" defTabSz="622300">
                  <a:lnSpc>
                    <a:spcPct val="90000"/>
                  </a:lnSpc>
                  <a:spcBef>
                    <a:spcPct val="0"/>
                  </a:spcBef>
                  <a:spcAft>
                    <a:spcPct val="15000"/>
                  </a:spcAft>
                  <a:buChar char="••"/>
                </a:pPr>
                <a:r>
                  <a:rPr lang="zh-CN" altLang="en-US" sz="1200" kern="1200" dirty="0"/>
                  <a:t>字段、属性命名</a:t>
                </a:r>
              </a:p>
              <a:p>
                <a:pPr marL="114300" lvl="1" indent="-114300" algn="l" defTabSz="622300">
                  <a:lnSpc>
                    <a:spcPct val="90000"/>
                  </a:lnSpc>
                  <a:spcBef>
                    <a:spcPct val="0"/>
                  </a:spcBef>
                  <a:spcAft>
                    <a:spcPct val="15000"/>
                  </a:spcAft>
                  <a:buChar char="••"/>
                </a:pPr>
                <a:r>
                  <a:rPr lang="zh-CN" altLang="en-US" sz="1200" kern="1200" dirty="0"/>
                  <a:t>局部变量命名</a:t>
                </a:r>
              </a:p>
            </p:txBody>
          </p:sp>
          <p:sp>
            <p:nvSpPr>
              <p:cNvPr id="17" name="任意多边形 16"/>
              <p:cNvSpPr/>
              <p:nvPr/>
            </p:nvSpPr>
            <p:spPr>
              <a:xfrm rot="5400000">
                <a:off x="1438437" y="3256558"/>
                <a:ext cx="607018" cy="422877"/>
              </a:xfrm>
              <a:custGeom>
                <a:avLst/>
                <a:gdLst>
                  <a:gd name="connsiteX0" fmla="*/ 0 w 607018"/>
                  <a:gd name="connsiteY0" fmla="*/ 84575 h 422877"/>
                  <a:gd name="connsiteX1" fmla="*/ 395580 w 607018"/>
                  <a:gd name="connsiteY1" fmla="*/ 84575 h 422877"/>
                  <a:gd name="connsiteX2" fmla="*/ 395580 w 607018"/>
                  <a:gd name="connsiteY2" fmla="*/ 0 h 422877"/>
                  <a:gd name="connsiteX3" fmla="*/ 607018 w 607018"/>
                  <a:gd name="connsiteY3" fmla="*/ 211439 h 422877"/>
                  <a:gd name="connsiteX4" fmla="*/ 395580 w 607018"/>
                  <a:gd name="connsiteY4" fmla="*/ 422877 h 422877"/>
                  <a:gd name="connsiteX5" fmla="*/ 395580 w 607018"/>
                  <a:gd name="connsiteY5" fmla="*/ 338302 h 422877"/>
                  <a:gd name="connsiteX6" fmla="*/ 0 w 607018"/>
                  <a:gd name="connsiteY6" fmla="*/ 338302 h 422877"/>
                  <a:gd name="connsiteX7" fmla="*/ 0 w 607018"/>
                  <a:gd name="connsiteY7" fmla="*/ 84575 h 422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7018" h="422877">
                    <a:moveTo>
                      <a:pt x="0" y="84575"/>
                    </a:moveTo>
                    <a:lnTo>
                      <a:pt x="395580" y="84575"/>
                    </a:lnTo>
                    <a:lnTo>
                      <a:pt x="395580" y="0"/>
                    </a:lnTo>
                    <a:lnTo>
                      <a:pt x="607018" y="211439"/>
                    </a:lnTo>
                    <a:lnTo>
                      <a:pt x="395580" y="422877"/>
                    </a:lnTo>
                    <a:lnTo>
                      <a:pt x="395580" y="338302"/>
                    </a:lnTo>
                    <a:lnTo>
                      <a:pt x="0" y="338302"/>
                    </a:lnTo>
                    <a:lnTo>
                      <a:pt x="0" y="84575"/>
                    </a:lnTo>
                    <a:close/>
                  </a:path>
                </a:pathLst>
              </a:custGeom>
            </p:spPr>
            <p:style>
              <a:lnRef idx="2">
                <a:schemeClr val="accent5"/>
              </a:lnRef>
              <a:fillRef idx="1">
                <a:schemeClr val="lt1"/>
              </a:fillRef>
              <a:effectRef idx="0">
                <a:schemeClr val="accent5"/>
              </a:effectRef>
              <a:fontRef idx="minor">
                <a:schemeClr val="dk1"/>
              </a:fontRef>
            </p:style>
            <p:txBody>
              <a:bodyPr spcFirstLastPara="0" vert="horz" wrap="square" lIns="1" tIns="84574" rIns="126862" bIns="84576" numCol="1" spcCol="1270" anchor="ctr" anchorCtr="0">
                <a:noAutofit/>
              </a:bodyPr>
              <a:lstStyle/>
              <a:p>
                <a:pPr lvl="0" algn="ctr" defTabSz="755650">
                  <a:lnSpc>
                    <a:spcPct val="90000"/>
                  </a:lnSpc>
                  <a:spcBef>
                    <a:spcPct val="0"/>
                  </a:spcBef>
                  <a:spcAft>
                    <a:spcPct val="35000"/>
                  </a:spcAft>
                </a:pPr>
                <a:endParaRPr lang="zh-CN" altLang="en-US" sz="1700" kern="1200"/>
              </a:p>
            </p:txBody>
          </p:sp>
          <p:sp>
            <p:nvSpPr>
              <p:cNvPr id="18" name="任意多边形 17"/>
              <p:cNvSpPr/>
              <p:nvPr/>
            </p:nvSpPr>
            <p:spPr>
              <a:xfrm>
                <a:off x="3600067" y="1087967"/>
                <a:ext cx="1698500" cy="907199"/>
              </a:xfrm>
              <a:custGeom>
                <a:avLst/>
                <a:gdLst>
                  <a:gd name="connsiteX0" fmla="*/ 0 w 1698500"/>
                  <a:gd name="connsiteY0" fmla="*/ 90720 h 907199"/>
                  <a:gd name="connsiteX1" fmla="*/ 90720 w 1698500"/>
                  <a:gd name="connsiteY1" fmla="*/ 0 h 907199"/>
                  <a:gd name="connsiteX2" fmla="*/ 1607780 w 1698500"/>
                  <a:gd name="connsiteY2" fmla="*/ 0 h 907199"/>
                  <a:gd name="connsiteX3" fmla="*/ 1698500 w 1698500"/>
                  <a:gd name="connsiteY3" fmla="*/ 90720 h 907199"/>
                  <a:gd name="connsiteX4" fmla="*/ 1698500 w 1698500"/>
                  <a:gd name="connsiteY4" fmla="*/ 816479 h 907199"/>
                  <a:gd name="connsiteX5" fmla="*/ 1607780 w 1698500"/>
                  <a:gd name="connsiteY5" fmla="*/ 907199 h 907199"/>
                  <a:gd name="connsiteX6" fmla="*/ 90720 w 1698500"/>
                  <a:gd name="connsiteY6" fmla="*/ 907199 h 907199"/>
                  <a:gd name="connsiteX7" fmla="*/ 0 w 1698500"/>
                  <a:gd name="connsiteY7" fmla="*/ 816479 h 907199"/>
                  <a:gd name="connsiteX8" fmla="*/ 0 w 1698500"/>
                  <a:gd name="connsiteY8" fmla="*/ 90720 h 907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98500" h="907199">
                    <a:moveTo>
                      <a:pt x="0" y="90720"/>
                    </a:moveTo>
                    <a:cubicBezTo>
                      <a:pt x="0" y="40617"/>
                      <a:pt x="40617" y="0"/>
                      <a:pt x="90720" y="0"/>
                    </a:cubicBezTo>
                    <a:lnTo>
                      <a:pt x="1607780" y="0"/>
                    </a:lnTo>
                    <a:cubicBezTo>
                      <a:pt x="1657883" y="0"/>
                      <a:pt x="1698500" y="40617"/>
                      <a:pt x="1698500" y="90720"/>
                    </a:cubicBezTo>
                    <a:lnTo>
                      <a:pt x="1698500" y="816479"/>
                    </a:lnTo>
                    <a:cubicBezTo>
                      <a:pt x="1698500" y="866582"/>
                      <a:pt x="1657883" y="907199"/>
                      <a:pt x="1607780" y="907199"/>
                    </a:cubicBezTo>
                    <a:lnTo>
                      <a:pt x="90720" y="907199"/>
                    </a:lnTo>
                    <a:cubicBezTo>
                      <a:pt x="40617" y="907199"/>
                      <a:pt x="0" y="866582"/>
                      <a:pt x="0" y="816479"/>
                    </a:cubicBezTo>
                    <a:lnTo>
                      <a:pt x="0" y="90720"/>
                    </a:lnTo>
                    <a:close/>
                  </a:path>
                </a:pathLst>
              </a:custGeom>
            </p:spPr>
            <p:style>
              <a:lnRef idx="2">
                <a:schemeClr val="accent5"/>
              </a:lnRef>
              <a:fillRef idx="1">
                <a:schemeClr val="lt1"/>
              </a:fillRef>
              <a:effectRef idx="0">
                <a:schemeClr val="accent5"/>
              </a:effectRef>
              <a:fontRef idx="minor">
                <a:schemeClr val="dk1"/>
              </a:fontRef>
            </p:style>
            <p:txBody>
              <a:bodyPr spcFirstLastPara="0" vert="horz" wrap="square" lIns="149352" tIns="149352" rIns="149352" bIns="382409" numCol="1" spcCol="1270" anchor="t" anchorCtr="0">
                <a:noAutofit/>
              </a:bodyPr>
              <a:lstStyle/>
              <a:p>
                <a:pPr lvl="0" algn="l" defTabSz="933450">
                  <a:lnSpc>
                    <a:spcPct val="90000"/>
                  </a:lnSpc>
                  <a:spcBef>
                    <a:spcPct val="0"/>
                  </a:spcBef>
                  <a:spcAft>
                    <a:spcPct val="35000"/>
                  </a:spcAft>
                </a:pPr>
                <a:r>
                  <a:rPr lang="zh-CN" altLang="en-US" sz="1600" kern="1200" dirty="0"/>
                  <a:t>注释规范化</a:t>
                </a:r>
              </a:p>
            </p:txBody>
          </p:sp>
          <p:sp>
            <p:nvSpPr>
              <p:cNvPr id="19" name="任意多边形 18"/>
              <p:cNvSpPr/>
              <p:nvPr/>
            </p:nvSpPr>
            <p:spPr>
              <a:xfrm>
                <a:off x="3779912" y="1692767"/>
                <a:ext cx="1866541" cy="1426210"/>
              </a:xfrm>
              <a:custGeom>
                <a:avLst/>
                <a:gdLst>
                  <a:gd name="connsiteX0" fmla="*/ 0 w 1698500"/>
                  <a:gd name="connsiteY0" fmla="*/ 169850 h 1701000"/>
                  <a:gd name="connsiteX1" fmla="*/ 169850 w 1698500"/>
                  <a:gd name="connsiteY1" fmla="*/ 0 h 1701000"/>
                  <a:gd name="connsiteX2" fmla="*/ 1528650 w 1698500"/>
                  <a:gd name="connsiteY2" fmla="*/ 0 h 1701000"/>
                  <a:gd name="connsiteX3" fmla="*/ 1698500 w 1698500"/>
                  <a:gd name="connsiteY3" fmla="*/ 169850 h 1701000"/>
                  <a:gd name="connsiteX4" fmla="*/ 1698500 w 1698500"/>
                  <a:gd name="connsiteY4" fmla="*/ 1531150 h 1701000"/>
                  <a:gd name="connsiteX5" fmla="*/ 1528650 w 1698500"/>
                  <a:gd name="connsiteY5" fmla="*/ 1701000 h 1701000"/>
                  <a:gd name="connsiteX6" fmla="*/ 169850 w 1698500"/>
                  <a:gd name="connsiteY6" fmla="*/ 1701000 h 1701000"/>
                  <a:gd name="connsiteX7" fmla="*/ 0 w 1698500"/>
                  <a:gd name="connsiteY7" fmla="*/ 1531150 h 1701000"/>
                  <a:gd name="connsiteX8" fmla="*/ 0 w 1698500"/>
                  <a:gd name="connsiteY8" fmla="*/ 169850 h 170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98500" h="1701000">
                    <a:moveTo>
                      <a:pt x="0" y="169850"/>
                    </a:moveTo>
                    <a:cubicBezTo>
                      <a:pt x="0" y="76044"/>
                      <a:pt x="76044" y="0"/>
                      <a:pt x="169850" y="0"/>
                    </a:cubicBezTo>
                    <a:lnTo>
                      <a:pt x="1528650" y="0"/>
                    </a:lnTo>
                    <a:cubicBezTo>
                      <a:pt x="1622456" y="0"/>
                      <a:pt x="1698500" y="76044"/>
                      <a:pt x="1698500" y="169850"/>
                    </a:cubicBezTo>
                    <a:lnTo>
                      <a:pt x="1698500" y="1531150"/>
                    </a:lnTo>
                    <a:cubicBezTo>
                      <a:pt x="1698500" y="1624956"/>
                      <a:pt x="1622456" y="1701000"/>
                      <a:pt x="1528650" y="1701000"/>
                    </a:cubicBezTo>
                    <a:lnTo>
                      <a:pt x="169850" y="1701000"/>
                    </a:lnTo>
                    <a:cubicBezTo>
                      <a:pt x="76044" y="1701000"/>
                      <a:pt x="0" y="1624956"/>
                      <a:pt x="0" y="1531150"/>
                    </a:cubicBezTo>
                    <a:lnTo>
                      <a:pt x="0" y="169850"/>
                    </a:lnTo>
                    <a:close/>
                  </a:path>
                </a:pathLst>
              </a:custGeom>
            </p:spPr>
            <p:style>
              <a:lnRef idx="2">
                <a:schemeClr val="accent5"/>
              </a:lnRef>
              <a:fillRef idx="1">
                <a:schemeClr val="lt1"/>
              </a:fillRef>
              <a:effectRef idx="0">
                <a:schemeClr val="accent5"/>
              </a:effectRef>
              <a:fontRef idx="minor">
                <a:schemeClr val="dk1"/>
              </a:fontRef>
            </p:style>
            <p:txBody>
              <a:bodyPr spcFirstLastPara="0" vert="horz" wrap="square" lIns="149315" tIns="149315" rIns="149315" bIns="149315" numCol="1" spcCol="1270" anchor="t" anchorCtr="0">
                <a:noAutofit/>
              </a:bodyPr>
              <a:lstStyle/>
              <a:p>
                <a:pPr marL="114300" lvl="1" indent="-114300" algn="l" defTabSz="622300">
                  <a:lnSpc>
                    <a:spcPct val="90000"/>
                  </a:lnSpc>
                  <a:spcBef>
                    <a:spcPct val="0"/>
                  </a:spcBef>
                  <a:spcAft>
                    <a:spcPct val="15000"/>
                  </a:spcAft>
                  <a:buChar char="••"/>
                </a:pPr>
                <a:r>
                  <a:rPr lang="zh-CN" altLang="en-US" sz="1200" kern="1200" dirty="0"/>
                  <a:t>包的注释</a:t>
                </a:r>
              </a:p>
              <a:p>
                <a:pPr marL="114300" lvl="1" indent="-114300" algn="l" defTabSz="622300">
                  <a:lnSpc>
                    <a:spcPct val="90000"/>
                  </a:lnSpc>
                  <a:spcBef>
                    <a:spcPct val="0"/>
                  </a:spcBef>
                  <a:spcAft>
                    <a:spcPct val="15000"/>
                  </a:spcAft>
                  <a:buChar char="••"/>
                </a:pPr>
                <a:r>
                  <a:rPr lang="zh-CN" altLang="en-US" sz="1200" kern="1200" dirty="0"/>
                  <a:t>类的注释</a:t>
                </a:r>
              </a:p>
              <a:p>
                <a:pPr marL="114300" lvl="1" indent="-114300" algn="l" defTabSz="622300">
                  <a:lnSpc>
                    <a:spcPct val="90000"/>
                  </a:lnSpc>
                  <a:spcBef>
                    <a:spcPct val="0"/>
                  </a:spcBef>
                  <a:spcAft>
                    <a:spcPct val="15000"/>
                  </a:spcAft>
                  <a:buChar char="••"/>
                </a:pPr>
                <a:r>
                  <a:rPr lang="zh-CN" altLang="en-US" sz="1200" kern="1200" dirty="0"/>
                  <a:t>成员函数的注释</a:t>
                </a:r>
              </a:p>
              <a:p>
                <a:pPr marL="114300" lvl="1" indent="-114300" algn="l" defTabSz="622300">
                  <a:lnSpc>
                    <a:spcPct val="90000"/>
                  </a:lnSpc>
                  <a:spcBef>
                    <a:spcPct val="0"/>
                  </a:spcBef>
                  <a:spcAft>
                    <a:spcPct val="15000"/>
                  </a:spcAft>
                  <a:buChar char="••"/>
                </a:pPr>
                <a:r>
                  <a:rPr lang="zh-CN" altLang="en-US" sz="1200" kern="1200" dirty="0"/>
                  <a:t>局部变量注释</a:t>
                </a:r>
              </a:p>
              <a:p>
                <a:pPr marL="114300" lvl="1" indent="-114300" algn="l" defTabSz="622300">
                  <a:lnSpc>
                    <a:spcPct val="90000"/>
                  </a:lnSpc>
                  <a:spcBef>
                    <a:spcPct val="0"/>
                  </a:spcBef>
                  <a:spcAft>
                    <a:spcPct val="15000"/>
                  </a:spcAft>
                  <a:buChar char="••"/>
                </a:pPr>
                <a:r>
                  <a:rPr lang="zh-CN" altLang="en-US" sz="1200" kern="1200" dirty="0"/>
                  <a:t>成员函数参数注释</a:t>
                </a:r>
              </a:p>
            </p:txBody>
          </p:sp>
          <p:sp>
            <p:nvSpPr>
              <p:cNvPr id="20" name="任意多边形 19"/>
              <p:cNvSpPr/>
              <p:nvPr/>
            </p:nvSpPr>
            <p:spPr>
              <a:xfrm rot="5400000">
                <a:off x="7081018" y="3234445"/>
                <a:ext cx="616370" cy="422877"/>
              </a:xfrm>
              <a:custGeom>
                <a:avLst/>
                <a:gdLst>
                  <a:gd name="connsiteX0" fmla="*/ 0 w 545871"/>
                  <a:gd name="connsiteY0" fmla="*/ 84575 h 422877"/>
                  <a:gd name="connsiteX1" fmla="*/ 334433 w 545871"/>
                  <a:gd name="connsiteY1" fmla="*/ 84575 h 422877"/>
                  <a:gd name="connsiteX2" fmla="*/ 334433 w 545871"/>
                  <a:gd name="connsiteY2" fmla="*/ 0 h 422877"/>
                  <a:gd name="connsiteX3" fmla="*/ 545871 w 545871"/>
                  <a:gd name="connsiteY3" fmla="*/ 211439 h 422877"/>
                  <a:gd name="connsiteX4" fmla="*/ 334433 w 545871"/>
                  <a:gd name="connsiteY4" fmla="*/ 422877 h 422877"/>
                  <a:gd name="connsiteX5" fmla="*/ 334433 w 545871"/>
                  <a:gd name="connsiteY5" fmla="*/ 338302 h 422877"/>
                  <a:gd name="connsiteX6" fmla="*/ 0 w 545871"/>
                  <a:gd name="connsiteY6" fmla="*/ 338302 h 422877"/>
                  <a:gd name="connsiteX7" fmla="*/ 0 w 545871"/>
                  <a:gd name="connsiteY7" fmla="*/ 84575 h 422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5871" h="422877">
                    <a:moveTo>
                      <a:pt x="0" y="84575"/>
                    </a:moveTo>
                    <a:lnTo>
                      <a:pt x="334433" y="84575"/>
                    </a:lnTo>
                    <a:lnTo>
                      <a:pt x="334433" y="0"/>
                    </a:lnTo>
                    <a:lnTo>
                      <a:pt x="545871" y="211439"/>
                    </a:lnTo>
                    <a:lnTo>
                      <a:pt x="334433" y="422877"/>
                    </a:lnTo>
                    <a:lnTo>
                      <a:pt x="334433" y="338302"/>
                    </a:lnTo>
                    <a:lnTo>
                      <a:pt x="0" y="338302"/>
                    </a:lnTo>
                    <a:lnTo>
                      <a:pt x="0" y="84575"/>
                    </a:lnTo>
                    <a:close/>
                  </a:path>
                </a:pathLst>
              </a:custGeom>
            </p:spPr>
            <p:style>
              <a:lnRef idx="2">
                <a:schemeClr val="accent5"/>
              </a:lnRef>
              <a:fillRef idx="1">
                <a:schemeClr val="lt1"/>
              </a:fillRef>
              <a:effectRef idx="0">
                <a:schemeClr val="accent5"/>
              </a:effectRef>
              <a:fontRef idx="minor">
                <a:schemeClr val="dk1"/>
              </a:fontRef>
            </p:style>
            <p:txBody>
              <a:bodyPr spcFirstLastPara="0" vert="horz" wrap="square" lIns="0" tIns="84573" rIns="126862" bIns="84576" numCol="1" spcCol="1270" anchor="ctr" anchorCtr="0">
                <a:noAutofit/>
              </a:bodyPr>
              <a:lstStyle/>
              <a:p>
                <a:pPr lvl="0" algn="ctr" defTabSz="755650">
                  <a:lnSpc>
                    <a:spcPct val="90000"/>
                  </a:lnSpc>
                  <a:spcBef>
                    <a:spcPct val="0"/>
                  </a:spcBef>
                  <a:spcAft>
                    <a:spcPct val="35000"/>
                  </a:spcAft>
                </a:pPr>
                <a:endParaRPr lang="zh-CN" altLang="en-US" sz="1700" kern="1200"/>
              </a:p>
            </p:txBody>
          </p:sp>
          <p:sp>
            <p:nvSpPr>
              <p:cNvPr id="21" name="任意多边形 20"/>
              <p:cNvSpPr/>
              <p:nvPr/>
            </p:nvSpPr>
            <p:spPr>
              <a:xfrm>
                <a:off x="6328515" y="1087967"/>
                <a:ext cx="1698500" cy="907199"/>
              </a:xfrm>
              <a:custGeom>
                <a:avLst/>
                <a:gdLst>
                  <a:gd name="connsiteX0" fmla="*/ 0 w 1698500"/>
                  <a:gd name="connsiteY0" fmla="*/ 90720 h 907199"/>
                  <a:gd name="connsiteX1" fmla="*/ 90720 w 1698500"/>
                  <a:gd name="connsiteY1" fmla="*/ 0 h 907199"/>
                  <a:gd name="connsiteX2" fmla="*/ 1607780 w 1698500"/>
                  <a:gd name="connsiteY2" fmla="*/ 0 h 907199"/>
                  <a:gd name="connsiteX3" fmla="*/ 1698500 w 1698500"/>
                  <a:gd name="connsiteY3" fmla="*/ 90720 h 907199"/>
                  <a:gd name="connsiteX4" fmla="*/ 1698500 w 1698500"/>
                  <a:gd name="connsiteY4" fmla="*/ 816479 h 907199"/>
                  <a:gd name="connsiteX5" fmla="*/ 1607780 w 1698500"/>
                  <a:gd name="connsiteY5" fmla="*/ 907199 h 907199"/>
                  <a:gd name="connsiteX6" fmla="*/ 90720 w 1698500"/>
                  <a:gd name="connsiteY6" fmla="*/ 907199 h 907199"/>
                  <a:gd name="connsiteX7" fmla="*/ 0 w 1698500"/>
                  <a:gd name="connsiteY7" fmla="*/ 816479 h 907199"/>
                  <a:gd name="connsiteX8" fmla="*/ 0 w 1698500"/>
                  <a:gd name="connsiteY8" fmla="*/ 90720 h 907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98500" h="907199">
                    <a:moveTo>
                      <a:pt x="0" y="90720"/>
                    </a:moveTo>
                    <a:cubicBezTo>
                      <a:pt x="0" y="40617"/>
                      <a:pt x="40617" y="0"/>
                      <a:pt x="90720" y="0"/>
                    </a:cubicBezTo>
                    <a:lnTo>
                      <a:pt x="1607780" y="0"/>
                    </a:lnTo>
                    <a:cubicBezTo>
                      <a:pt x="1657883" y="0"/>
                      <a:pt x="1698500" y="40617"/>
                      <a:pt x="1698500" y="90720"/>
                    </a:cubicBezTo>
                    <a:lnTo>
                      <a:pt x="1698500" y="816479"/>
                    </a:lnTo>
                    <a:cubicBezTo>
                      <a:pt x="1698500" y="866582"/>
                      <a:pt x="1657883" y="907199"/>
                      <a:pt x="1607780" y="907199"/>
                    </a:cubicBezTo>
                    <a:lnTo>
                      <a:pt x="90720" y="907199"/>
                    </a:lnTo>
                    <a:cubicBezTo>
                      <a:pt x="40617" y="907199"/>
                      <a:pt x="0" y="866582"/>
                      <a:pt x="0" y="816479"/>
                    </a:cubicBezTo>
                    <a:lnTo>
                      <a:pt x="0" y="90720"/>
                    </a:lnTo>
                    <a:close/>
                  </a:path>
                </a:pathLst>
              </a:custGeom>
            </p:spPr>
            <p:style>
              <a:lnRef idx="2">
                <a:schemeClr val="accent5"/>
              </a:lnRef>
              <a:fillRef idx="1">
                <a:schemeClr val="lt1"/>
              </a:fillRef>
              <a:effectRef idx="0">
                <a:schemeClr val="accent5"/>
              </a:effectRef>
              <a:fontRef idx="minor">
                <a:schemeClr val="dk1"/>
              </a:fontRef>
            </p:style>
            <p:txBody>
              <a:bodyPr spcFirstLastPara="0" vert="horz" wrap="square" lIns="149352" tIns="149352" rIns="149352" bIns="382409" numCol="1" spcCol="1270" anchor="t" anchorCtr="0">
                <a:noAutofit/>
              </a:bodyPr>
              <a:lstStyle/>
              <a:p>
                <a:pPr lvl="0" algn="l" defTabSz="933450">
                  <a:lnSpc>
                    <a:spcPct val="90000"/>
                  </a:lnSpc>
                  <a:spcBef>
                    <a:spcPct val="0"/>
                  </a:spcBef>
                  <a:spcAft>
                    <a:spcPct val="35000"/>
                  </a:spcAft>
                </a:pPr>
                <a:r>
                  <a:rPr lang="zh-CN" altLang="en-US" sz="1600" kern="1200" dirty="0"/>
                  <a:t>编码统一化</a:t>
                </a:r>
              </a:p>
            </p:txBody>
          </p:sp>
          <p:sp>
            <p:nvSpPr>
              <p:cNvPr id="22" name="任意多边形 21"/>
              <p:cNvSpPr/>
              <p:nvPr/>
            </p:nvSpPr>
            <p:spPr>
              <a:xfrm>
                <a:off x="6588224" y="1692767"/>
                <a:ext cx="1786677" cy="1426210"/>
              </a:xfrm>
              <a:custGeom>
                <a:avLst/>
                <a:gdLst>
                  <a:gd name="connsiteX0" fmla="*/ 0 w 1698500"/>
                  <a:gd name="connsiteY0" fmla="*/ 169850 h 1701000"/>
                  <a:gd name="connsiteX1" fmla="*/ 169850 w 1698500"/>
                  <a:gd name="connsiteY1" fmla="*/ 0 h 1701000"/>
                  <a:gd name="connsiteX2" fmla="*/ 1528650 w 1698500"/>
                  <a:gd name="connsiteY2" fmla="*/ 0 h 1701000"/>
                  <a:gd name="connsiteX3" fmla="*/ 1698500 w 1698500"/>
                  <a:gd name="connsiteY3" fmla="*/ 169850 h 1701000"/>
                  <a:gd name="connsiteX4" fmla="*/ 1698500 w 1698500"/>
                  <a:gd name="connsiteY4" fmla="*/ 1531150 h 1701000"/>
                  <a:gd name="connsiteX5" fmla="*/ 1528650 w 1698500"/>
                  <a:gd name="connsiteY5" fmla="*/ 1701000 h 1701000"/>
                  <a:gd name="connsiteX6" fmla="*/ 169850 w 1698500"/>
                  <a:gd name="connsiteY6" fmla="*/ 1701000 h 1701000"/>
                  <a:gd name="connsiteX7" fmla="*/ 0 w 1698500"/>
                  <a:gd name="connsiteY7" fmla="*/ 1531150 h 1701000"/>
                  <a:gd name="connsiteX8" fmla="*/ 0 w 1698500"/>
                  <a:gd name="connsiteY8" fmla="*/ 169850 h 170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98500" h="1701000">
                    <a:moveTo>
                      <a:pt x="0" y="169850"/>
                    </a:moveTo>
                    <a:cubicBezTo>
                      <a:pt x="0" y="76044"/>
                      <a:pt x="76044" y="0"/>
                      <a:pt x="169850" y="0"/>
                    </a:cubicBezTo>
                    <a:lnTo>
                      <a:pt x="1528650" y="0"/>
                    </a:lnTo>
                    <a:cubicBezTo>
                      <a:pt x="1622456" y="0"/>
                      <a:pt x="1698500" y="76044"/>
                      <a:pt x="1698500" y="169850"/>
                    </a:cubicBezTo>
                    <a:lnTo>
                      <a:pt x="1698500" y="1531150"/>
                    </a:lnTo>
                    <a:cubicBezTo>
                      <a:pt x="1698500" y="1624956"/>
                      <a:pt x="1622456" y="1701000"/>
                      <a:pt x="1528650" y="1701000"/>
                    </a:cubicBezTo>
                    <a:lnTo>
                      <a:pt x="169850" y="1701000"/>
                    </a:lnTo>
                    <a:cubicBezTo>
                      <a:pt x="76044" y="1701000"/>
                      <a:pt x="0" y="1624956"/>
                      <a:pt x="0" y="1531150"/>
                    </a:cubicBezTo>
                    <a:lnTo>
                      <a:pt x="0" y="169850"/>
                    </a:lnTo>
                    <a:close/>
                  </a:path>
                </a:pathLst>
              </a:custGeom>
            </p:spPr>
            <p:style>
              <a:lnRef idx="2">
                <a:schemeClr val="accent5"/>
              </a:lnRef>
              <a:fillRef idx="1">
                <a:schemeClr val="lt1"/>
              </a:fillRef>
              <a:effectRef idx="0">
                <a:schemeClr val="accent5"/>
              </a:effectRef>
              <a:fontRef idx="minor">
                <a:schemeClr val="dk1"/>
              </a:fontRef>
            </p:style>
            <p:txBody>
              <a:bodyPr spcFirstLastPara="0" vert="horz" wrap="square" lIns="149315" tIns="149315" rIns="149315" bIns="149315" numCol="1" spcCol="1270" anchor="t" anchorCtr="0">
                <a:noAutofit/>
              </a:bodyPr>
              <a:lstStyle/>
              <a:p>
                <a:pPr marL="114300" lvl="1" indent="-114300" algn="l" defTabSz="622300">
                  <a:lnSpc>
                    <a:spcPct val="90000"/>
                  </a:lnSpc>
                  <a:spcBef>
                    <a:spcPct val="0"/>
                  </a:spcBef>
                  <a:spcAft>
                    <a:spcPct val="15000"/>
                  </a:spcAft>
                  <a:buChar char="••"/>
                </a:pPr>
                <a:r>
                  <a:rPr lang="zh-CN" altLang="en-US" sz="1200" kern="1200" dirty="0"/>
                  <a:t>存储成员函数的标准</a:t>
                </a:r>
                <a:endParaRPr lang="en-US" altLang="zh-CN" sz="1200" kern="1200" dirty="0"/>
              </a:p>
              <a:p>
                <a:pPr marL="114300" lvl="1" indent="-114300" algn="l" defTabSz="622300">
                  <a:lnSpc>
                    <a:spcPct val="90000"/>
                  </a:lnSpc>
                  <a:spcBef>
                    <a:spcPct val="0"/>
                  </a:spcBef>
                  <a:spcAft>
                    <a:spcPct val="15000"/>
                  </a:spcAft>
                  <a:buChar char="••"/>
                </a:pPr>
                <a:r>
                  <a:rPr lang="zh-CN" altLang="en-US" sz="1200" dirty="0"/>
                  <a:t>字段属性标准</a:t>
                </a:r>
                <a:endParaRPr lang="en-US" altLang="zh-CN" sz="1200" dirty="0"/>
              </a:p>
              <a:p>
                <a:pPr marL="114300" lvl="1" indent="-114300" algn="l" defTabSz="622300">
                  <a:lnSpc>
                    <a:spcPct val="90000"/>
                  </a:lnSpc>
                  <a:spcBef>
                    <a:spcPct val="0"/>
                  </a:spcBef>
                  <a:spcAft>
                    <a:spcPct val="15000"/>
                  </a:spcAft>
                  <a:buChar char="••"/>
                </a:pPr>
                <a:r>
                  <a:rPr lang="zh-CN" altLang="en-US" sz="1200" kern="1200" dirty="0"/>
                  <a:t>类成分标准</a:t>
                </a:r>
                <a:endParaRPr lang="en-US" altLang="zh-CN" sz="1200" kern="1200" dirty="0"/>
              </a:p>
              <a:p>
                <a:pPr marL="114300" lvl="1" indent="-114300" algn="l" defTabSz="622300">
                  <a:lnSpc>
                    <a:spcPct val="90000"/>
                  </a:lnSpc>
                  <a:spcBef>
                    <a:spcPct val="0"/>
                  </a:spcBef>
                  <a:spcAft>
                    <a:spcPct val="15000"/>
                  </a:spcAft>
                  <a:buChar char="••"/>
                </a:pPr>
                <a:r>
                  <a:rPr lang="zh-CN" altLang="en-US" sz="1200" dirty="0"/>
                  <a:t>局部变量标准</a:t>
                </a:r>
                <a:endParaRPr lang="en-US" altLang="zh-CN" sz="1200" dirty="0"/>
              </a:p>
              <a:p>
                <a:pPr marL="114300" lvl="1" indent="-114300" algn="l" defTabSz="622300">
                  <a:lnSpc>
                    <a:spcPct val="90000"/>
                  </a:lnSpc>
                  <a:spcBef>
                    <a:spcPct val="0"/>
                  </a:spcBef>
                  <a:spcAft>
                    <a:spcPct val="15000"/>
                  </a:spcAft>
                  <a:buChar char="••"/>
                </a:pPr>
                <a:endParaRPr lang="zh-CN" altLang="en-US" sz="1200" kern="1200" dirty="0"/>
              </a:p>
            </p:txBody>
          </p:sp>
        </p:grpSp>
        <p:sp>
          <p:nvSpPr>
            <p:cNvPr id="23" name="流程图: 可选过程 22"/>
            <p:cNvSpPr/>
            <p:nvPr/>
          </p:nvSpPr>
          <p:spPr>
            <a:xfrm>
              <a:off x="865539" y="4814727"/>
              <a:ext cx="7509363" cy="1262608"/>
            </a:xfrm>
            <a:prstGeom prst="flowChartAlternateProcess">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sp>
          <p:nvSpPr>
            <p:cNvPr id="24" name="流程图: 可选过程 23"/>
            <p:cNvSpPr/>
            <p:nvPr/>
          </p:nvSpPr>
          <p:spPr>
            <a:xfrm>
              <a:off x="992675" y="4952046"/>
              <a:ext cx="1639020" cy="974575"/>
            </a:xfrm>
            <a:prstGeom prst="flowChartAlternateProcess">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zh-CN" altLang="en-US" dirty="0"/>
                <a:t>可读性</a:t>
              </a:r>
              <a:endParaRPr lang="en-US" altLang="zh-CN" dirty="0"/>
            </a:p>
            <a:p>
              <a:pPr algn="ctr"/>
              <a:r>
                <a:rPr lang="zh-CN" altLang="en-US" dirty="0"/>
                <a:t>增强</a:t>
              </a:r>
            </a:p>
          </p:txBody>
        </p:sp>
        <p:sp>
          <p:nvSpPr>
            <p:cNvPr id="26" name="流程图: 可选过程 25"/>
            <p:cNvSpPr/>
            <p:nvPr/>
          </p:nvSpPr>
          <p:spPr>
            <a:xfrm>
              <a:off x="3820706" y="4958743"/>
              <a:ext cx="1639020" cy="974575"/>
            </a:xfrm>
            <a:prstGeom prst="flowChartAlternateProcess">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zh-CN" altLang="en-US" dirty="0"/>
                <a:t>可用性</a:t>
              </a:r>
              <a:endParaRPr lang="en-US" altLang="zh-CN" dirty="0"/>
            </a:p>
            <a:p>
              <a:pPr algn="ctr"/>
              <a:r>
                <a:rPr lang="zh-CN" altLang="en-US" dirty="0"/>
                <a:t>增强</a:t>
              </a:r>
            </a:p>
          </p:txBody>
        </p:sp>
        <p:sp>
          <p:nvSpPr>
            <p:cNvPr id="27" name="流程图: 可选过程 26"/>
            <p:cNvSpPr/>
            <p:nvPr/>
          </p:nvSpPr>
          <p:spPr>
            <a:xfrm>
              <a:off x="6535353" y="4956590"/>
              <a:ext cx="1639020" cy="974575"/>
            </a:xfrm>
            <a:prstGeom prst="flowChartAlternateProcess">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zh-CN" altLang="en-US" dirty="0"/>
                <a:t>可完善性</a:t>
              </a:r>
              <a:endParaRPr lang="en-US" altLang="zh-CN" dirty="0"/>
            </a:p>
            <a:p>
              <a:pPr algn="ctr"/>
              <a:r>
                <a:rPr lang="zh-CN" altLang="en-US" dirty="0"/>
                <a:t>增强</a:t>
              </a:r>
            </a:p>
          </p:txBody>
        </p:sp>
        <p:sp>
          <p:nvSpPr>
            <p:cNvPr id="25" name="流程图: 磁盘 24"/>
            <p:cNvSpPr/>
            <p:nvPr/>
          </p:nvSpPr>
          <p:spPr>
            <a:xfrm>
              <a:off x="865539" y="3619387"/>
              <a:ext cx="7178936" cy="623887"/>
            </a:xfrm>
            <a:prstGeom prst="flowChartMagneticDisk">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zh-CN" altLang="en-US" b="1" dirty="0"/>
                <a:t>标准</a:t>
              </a:r>
              <a:r>
                <a:rPr lang="en-US" altLang="zh-CN" b="1" dirty="0"/>
                <a:t>API</a:t>
              </a:r>
              <a:endParaRPr lang="zh-CN" altLang="en-US" b="1" dirty="0"/>
            </a:p>
          </p:txBody>
        </p:sp>
      </p:grpSp>
      <p:sp>
        <p:nvSpPr>
          <p:cNvPr id="29" name="任意多边形 28"/>
          <p:cNvSpPr/>
          <p:nvPr/>
        </p:nvSpPr>
        <p:spPr>
          <a:xfrm rot="5400000">
            <a:off x="4262093" y="3349124"/>
            <a:ext cx="592838" cy="386422"/>
          </a:xfrm>
          <a:custGeom>
            <a:avLst/>
            <a:gdLst>
              <a:gd name="connsiteX0" fmla="*/ 0 w 545871"/>
              <a:gd name="connsiteY0" fmla="*/ 84575 h 422877"/>
              <a:gd name="connsiteX1" fmla="*/ 334433 w 545871"/>
              <a:gd name="connsiteY1" fmla="*/ 84575 h 422877"/>
              <a:gd name="connsiteX2" fmla="*/ 334433 w 545871"/>
              <a:gd name="connsiteY2" fmla="*/ 0 h 422877"/>
              <a:gd name="connsiteX3" fmla="*/ 545871 w 545871"/>
              <a:gd name="connsiteY3" fmla="*/ 211439 h 422877"/>
              <a:gd name="connsiteX4" fmla="*/ 334433 w 545871"/>
              <a:gd name="connsiteY4" fmla="*/ 422877 h 422877"/>
              <a:gd name="connsiteX5" fmla="*/ 334433 w 545871"/>
              <a:gd name="connsiteY5" fmla="*/ 338302 h 422877"/>
              <a:gd name="connsiteX6" fmla="*/ 0 w 545871"/>
              <a:gd name="connsiteY6" fmla="*/ 338302 h 422877"/>
              <a:gd name="connsiteX7" fmla="*/ 0 w 545871"/>
              <a:gd name="connsiteY7" fmla="*/ 84575 h 422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5871" h="422877">
                <a:moveTo>
                  <a:pt x="0" y="84575"/>
                </a:moveTo>
                <a:lnTo>
                  <a:pt x="334433" y="84575"/>
                </a:lnTo>
                <a:lnTo>
                  <a:pt x="334433" y="0"/>
                </a:lnTo>
                <a:lnTo>
                  <a:pt x="545871" y="211439"/>
                </a:lnTo>
                <a:lnTo>
                  <a:pt x="334433" y="422877"/>
                </a:lnTo>
                <a:lnTo>
                  <a:pt x="334433" y="338302"/>
                </a:lnTo>
                <a:lnTo>
                  <a:pt x="0" y="338302"/>
                </a:lnTo>
                <a:lnTo>
                  <a:pt x="0" y="84575"/>
                </a:lnTo>
                <a:close/>
              </a:path>
            </a:pathLst>
          </a:custGeom>
        </p:spPr>
        <p:style>
          <a:lnRef idx="2">
            <a:schemeClr val="accent5"/>
          </a:lnRef>
          <a:fillRef idx="1">
            <a:schemeClr val="lt1"/>
          </a:fillRef>
          <a:effectRef idx="0">
            <a:schemeClr val="accent5"/>
          </a:effectRef>
          <a:fontRef idx="minor">
            <a:schemeClr val="dk1"/>
          </a:fontRef>
        </p:style>
        <p:txBody>
          <a:bodyPr spcFirstLastPara="0" vert="horz" wrap="square" lIns="0" tIns="84573" rIns="126862" bIns="84576" numCol="1" spcCol="1270" anchor="ctr" anchorCtr="0">
            <a:noAutofit/>
          </a:bodyPr>
          <a:lstStyle/>
          <a:p>
            <a:pPr lvl="0" algn="ctr" defTabSz="755650">
              <a:lnSpc>
                <a:spcPct val="90000"/>
              </a:lnSpc>
              <a:spcBef>
                <a:spcPct val="0"/>
              </a:spcBef>
              <a:spcAft>
                <a:spcPct val="35000"/>
              </a:spcAft>
            </a:pPr>
            <a:endParaRPr lang="zh-CN" altLang="en-US" sz="1700" kern="1200"/>
          </a:p>
        </p:txBody>
      </p:sp>
      <p:sp>
        <p:nvSpPr>
          <p:cNvPr id="31" name="任意多边形 30"/>
          <p:cNvSpPr/>
          <p:nvPr/>
        </p:nvSpPr>
        <p:spPr>
          <a:xfrm rot="5400000">
            <a:off x="4271194" y="4526262"/>
            <a:ext cx="549635" cy="386422"/>
          </a:xfrm>
          <a:custGeom>
            <a:avLst/>
            <a:gdLst>
              <a:gd name="connsiteX0" fmla="*/ 0 w 545871"/>
              <a:gd name="connsiteY0" fmla="*/ 84575 h 422877"/>
              <a:gd name="connsiteX1" fmla="*/ 334433 w 545871"/>
              <a:gd name="connsiteY1" fmla="*/ 84575 h 422877"/>
              <a:gd name="connsiteX2" fmla="*/ 334433 w 545871"/>
              <a:gd name="connsiteY2" fmla="*/ 0 h 422877"/>
              <a:gd name="connsiteX3" fmla="*/ 545871 w 545871"/>
              <a:gd name="connsiteY3" fmla="*/ 211439 h 422877"/>
              <a:gd name="connsiteX4" fmla="*/ 334433 w 545871"/>
              <a:gd name="connsiteY4" fmla="*/ 422877 h 422877"/>
              <a:gd name="connsiteX5" fmla="*/ 334433 w 545871"/>
              <a:gd name="connsiteY5" fmla="*/ 338302 h 422877"/>
              <a:gd name="connsiteX6" fmla="*/ 0 w 545871"/>
              <a:gd name="connsiteY6" fmla="*/ 338302 h 422877"/>
              <a:gd name="connsiteX7" fmla="*/ 0 w 545871"/>
              <a:gd name="connsiteY7" fmla="*/ 84575 h 422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5871" h="422877">
                <a:moveTo>
                  <a:pt x="0" y="84575"/>
                </a:moveTo>
                <a:lnTo>
                  <a:pt x="334433" y="84575"/>
                </a:lnTo>
                <a:lnTo>
                  <a:pt x="334433" y="0"/>
                </a:lnTo>
                <a:lnTo>
                  <a:pt x="545871" y="211439"/>
                </a:lnTo>
                <a:lnTo>
                  <a:pt x="334433" y="422877"/>
                </a:lnTo>
                <a:lnTo>
                  <a:pt x="334433" y="338302"/>
                </a:lnTo>
                <a:lnTo>
                  <a:pt x="0" y="338302"/>
                </a:lnTo>
                <a:lnTo>
                  <a:pt x="0" y="84575"/>
                </a:lnTo>
                <a:close/>
              </a:path>
            </a:pathLst>
          </a:custGeom>
        </p:spPr>
        <p:style>
          <a:lnRef idx="2">
            <a:schemeClr val="accent5"/>
          </a:lnRef>
          <a:fillRef idx="1">
            <a:schemeClr val="lt1"/>
          </a:fillRef>
          <a:effectRef idx="0">
            <a:schemeClr val="accent5"/>
          </a:effectRef>
          <a:fontRef idx="minor">
            <a:schemeClr val="dk1"/>
          </a:fontRef>
        </p:style>
        <p:txBody>
          <a:bodyPr spcFirstLastPara="0" vert="horz" wrap="square" lIns="0" tIns="84573" rIns="126862" bIns="84576" numCol="1" spcCol="1270" anchor="ctr" anchorCtr="0">
            <a:noAutofit/>
          </a:bodyPr>
          <a:lstStyle/>
          <a:p>
            <a:pPr lvl="0" algn="ctr" defTabSz="755650">
              <a:lnSpc>
                <a:spcPct val="90000"/>
              </a:lnSpc>
              <a:spcBef>
                <a:spcPct val="0"/>
              </a:spcBef>
              <a:spcAft>
                <a:spcPct val="35000"/>
              </a:spcAft>
            </a:pPr>
            <a:endParaRPr lang="zh-CN" altLang="en-US" sz="1700" kern="1200"/>
          </a:p>
        </p:txBody>
      </p:sp>
    </p:spTree>
    <p:extLst>
      <p:ext uri="{BB962C8B-B14F-4D97-AF65-F5344CB8AC3E}">
        <p14:creationId xmlns:p14="http://schemas.microsoft.com/office/powerpoint/2010/main" val="17187338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99592" y="53042"/>
            <a:ext cx="8229600" cy="687846"/>
          </a:xfrm>
        </p:spPr>
        <p:txBody>
          <a:bodyPr>
            <a:normAutofit/>
          </a:bodyPr>
          <a:lstStyle/>
          <a:p>
            <a:r>
              <a:rPr lang="en-US" altLang="zh-CN" sz="2400" dirty="0"/>
              <a:t>2. </a:t>
            </a:r>
            <a:r>
              <a:rPr lang="zh-CN" altLang="en-US" sz="2400" dirty="0"/>
              <a:t>机器学习算法库</a:t>
            </a:r>
          </a:p>
        </p:txBody>
      </p:sp>
      <p:graphicFrame>
        <p:nvGraphicFramePr>
          <p:cNvPr id="7" name="图示 6"/>
          <p:cNvGraphicFramePr/>
          <p:nvPr>
            <p:extLst>
              <p:ext uri="{D42A27DB-BD31-4B8C-83A1-F6EECF244321}">
                <p14:modId xmlns:p14="http://schemas.microsoft.com/office/powerpoint/2010/main" val="2169330014"/>
              </p:ext>
            </p:extLst>
          </p:nvPr>
        </p:nvGraphicFramePr>
        <p:xfrm>
          <a:off x="745232" y="980728"/>
          <a:ext cx="8229600" cy="30963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8" name="图示 17"/>
          <p:cNvGraphicFramePr/>
          <p:nvPr>
            <p:extLst>
              <p:ext uri="{D42A27DB-BD31-4B8C-83A1-F6EECF244321}">
                <p14:modId xmlns:p14="http://schemas.microsoft.com/office/powerpoint/2010/main" val="3591707904"/>
              </p:ext>
            </p:extLst>
          </p:nvPr>
        </p:nvGraphicFramePr>
        <p:xfrm>
          <a:off x="899592" y="4281237"/>
          <a:ext cx="7902624" cy="2298655"/>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cxnSp>
        <p:nvCxnSpPr>
          <p:cNvPr id="26" name="直接连接符 25"/>
          <p:cNvCxnSpPr/>
          <p:nvPr/>
        </p:nvCxnSpPr>
        <p:spPr>
          <a:xfrm flipV="1">
            <a:off x="216730" y="4185413"/>
            <a:ext cx="8927270" cy="18040"/>
          </a:xfrm>
          <a:prstGeom prst="line">
            <a:avLst/>
          </a:prstGeom>
          <a:ln w="28575"/>
        </p:spPr>
        <p:style>
          <a:lnRef idx="3">
            <a:schemeClr val="accent3"/>
          </a:lnRef>
          <a:fillRef idx="0">
            <a:schemeClr val="accent3"/>
          </a:fillRef>
          <a:effectRef idx="2">
            <a:schemeClr val="accent3"/>
          </a:effectRef>
          <a:fontRef idx="minor">
            <a:schemeClr val="tx1"/>
          </a:fontRef>
        </p:style>
      </p:cxnSp>
      <p:cxnSp>
        <p:nvCxnSpPr>
          <p:cNvPr id="32" name="直接连接符 31"/>
          <p:cNvCxnSpPr/>
          <p:nvPr/>
        </p:nvCxnSpPr>
        <p:spPr>
          <a:xfrm flipH="1">
            <a:off x="216730" y="836712"/>
            <a:ext cx="19266" cy="6021288"/>
          </a:xfrm>
          <a:prstGeom prst="line">
            <a:avLst/>
          </a:prstGeom>
          <a:ln/>
        </p:spPr>
        <p:style>
          <a:lnRef idx="3">
            <a:schemeClr val="accent3"/>
          </a:lnRef>
          <a:fillRef idx="0">
            <a:schemeClr val="accent3"/>
          </a:fillRef>
          <a:effectRef idx="2">
            <a:schemeClr val="accent3"/>
          </a:effectRef>
          <a:fontRef idx="minor">
            <a:schemeClr val="tx1"/>
          </a:fontRef>
        </p:style>
      </p:cxnSp>
      <p:sp>
        <p:nvSpPr>
          <p:cNvPr id="38" name="文本框 37"/>
          <p:cNvSpPr txBox="1"/>
          <p:nvPr/>
        </p:nvSpPr>
        <p:spPr>
          <a:xfrm>
            <a:off x="216731" y="1340192"/>
            <a:ext cx="461665" cy="2304256"/>
          </a:xfrm>
          <a:prstGeom prst="rect">
            <a:avLst/>
          </a:prstGeom>
          <a:noFill/>
        </p:spPr>
        <p:txBody>
          <a:bodyPr vert="eaVert" wrap="square" rtlCol="0">
            <a:spAutoFit/>
          </a:bodyPr>
          <a:lstStyle/>
          <a:p>
            <a:pPr algn="ctr"/>
            <a:r>
              <a:rPr lang="zh-CN" altLang="en-US" dirty="0"/>
              <a:t>算法分类</a:t>
            </a:r>
          </a:p>
        </p:txBody>
      </p:sp>
      <p:sp>
        <p:nvSpPr>
          <p:cNvPr id="41" name="文本框 40"/>
          <p:cNvSpPr txBox="1"/>
          <p:nvPr/>
        </p:nvSpPr>
        <p:spPr>
          <a:xfrm>
            <a:off x="216730" y="4281237"/>
            <a:ext cx="461665" cy="2295526"/>
          </a:xfrm>
          <a:prstGeom prst="rect">
            <a:avLst/>
          </a:prstGeom>
          <a:noFill/>
        </p:spPr>
        <p:txBody>
          <a:bodyPr vert="eaVert" wrap="square" rtlCol="0">
            <a:spAutoFit/>
          </a:bodyPr>
          <a:lstStyle/>
          <a:p>
            <a:pPr algn="ctr"/>
            <a:r>
              <a:rPr lang="zh-CN" altLang="en-US" dirty="0"/>
              <a:t>算法库</a:t>
            </a:r>
          </a:p>
        </p:txBody>
      </p:sp>
      <p:cxnSp>
        <p:nvCxnSpPr>
          <p:cNvPr id="4" name="直接连接符 3"/>
          <p:cNvCxnSpPr/>
          <p:nvPr/>
        </p:nvCxnSpPr>
        <p:spPr>
          <a:xfrm flipV="1">
            <a:off x="235995" y="836712"/>
            <a:ext cx="8822073" cy="17635"/>
          </a:xfrm>
          <a:prstGeom prst="line">
            <a:avLst/>
          </a:prstGeom>
          <a:ln w="28575">
            <a:tailEnd type="none"/>
          </a:ln>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164628968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2"/>
          <a:stretch>
            <a:fillRect/>
          </a:stretch>
        </p:blipFill>
        <p:spPr>
          <a:xfrm>
            <a:off x="489719" y="4452560"/>
            <a:ext cx="4586338" cy="1878569"/>
          </a:xfrm>
          <a:prstGeom prst="rect">
            <a:avLst/>
          </a:prstGeom>
        </p:spPr>
      </p:pic>
      <p:pic>
        <p:nvPicPr>
          <p:cNvPr id="8" name="图片 7"/>
          <p:cNvPicPr>
            <a:picLocks noChangeAspect="1"/>
          </p:cNvPicPr>
          <p:nvPr/>
        </p:nvPicPr>
        <p:blipFill>
          <a:blip r:embed="rId3"/>
          <a:stretch>
            <a:fillRect/>
          </a:stretch>
        </p:blipFill>
        <p:spPr>
          <a:xfrm>
            <a:off x="125892" y="925624"/>
            <a:ext cx="4900458" cy="3041987"/>
          </a:xfrm>
          <a:prstGeom prst="rect">
            <a:avLst/>
          </a:prstGeom>
        </p:spPr>
      </p:pic>
      <p:pic>
        <p:nvPicPr>
          <p:cNvPr id="9" name="图片 8">
            <a:hlinkClick r:id="rId4" action="ppaction://hlinksldjump"/>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835018" y="2227791"/>
            <a:ext cx="485636" cy="534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图片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509616" y="978663"/>
            <a:ext cx="3409995" cy="3026401"/>
          </a:xfrm>
          <a:prstGeom prst="rect">
            <a:avLst/>
          </a:prstGeom>
        </p:spPr>
      </p:pic>
      <p:sp>
        <p:nvSpPr>
          <p:cNvPr id="12" name="文本框 11"/>
          <p:cNvSpPr txBox="1"/>
          <p:nvPr/>
        </p:nvSpPr>
        <p:spPr>
          <a:xfrm>
            <a:off x="77887" y="1628800"/>
            <a:ext cx="461665" cy="1949126"/>
          </a:xfrm>
          <a:prstGeom prst="rect">
            <a:avLst/>
          </a:prstGeom>
          <a:noFill/>
        </p:spPr>
        <p:txBody>
          <a:bodyPr vert="eaVert" wrap="square" rtlCol="0">
            <a:spAutoFit/>
          </a:bodyPr>
          <a:lstStyle/>
          <a:p>
            <a:pPr algn="ctr"/>
            <a:r>
              <a:rPr lang="zh-CN" altLang="en-US" b="1" dirty="0" smtClean="0">
                <a:solidFill>
                  <a:srgbClr val="FF0000"/>
                </a:solidFill>
              </a:rPr>
              <a:t>无监督学习</a:t>
            </a:r>
            <a:endParaRPr lang="zh-CN" altLang="en-US" b="1" dirty="0">
              <a:solidFill>
                <a:srgbClr val="FF0000"/>
              </a:solidFill>
            </a:endParaRPr>
          </a:p>
        </p:txBody>
      </p:sp>
      <p:sp>
        <p:nvSpPr>
          <p:cNvPr id="13" name="文本框 12"/>
          <p:cNvSpPr txBox="1"/>
          <p:nvPr/>
        </p:nvSpPr>
        <p:spPr>
          <a:xfrm>
            <a:off x="5076057" y="1644700"/>
            <a:ext cx="461665" cy="1949126"/>
          </a:xfrm>
          <a:prstGeom prst="rect">
            <a:avLst/>
          </a:prstGeom>
          <a:noFill/>
        </p:spPr>
        <p:txBody>
          <a:bodyPr vert="eaVert" wrap="square" rtlCol="0">
            <a:spAutoFit/>
          </a:bodyPr>
          <a:lstStyle/>
          <a:p>
            <a:pPr algn="ctr"/>
            <a:r>
              <a:rPr lang="zh-CN" altLang="en-US" b="1" dirty="0">
                <a:solidFill>
                  <a:srgbClr val="FF0000"/>
                </a:solidFill>
              </a:rPr>
              <a:t>有</a:t>
            </a:r>
            <a:r>
              <a:rPr lang="zh-CN" altLang="en-US" b="1" dirty="0" smtClean="0">
                <a:solidFill>
                  <a:srgbClr val="FF0000"/>
                </a:solidFill>
              </a:rPr>
              <a:t>监督学习：回归</a:t>
            </a:r>
            <a:endParaRPr lang="zh-CN" altLang="en-US" b="1" dirty="0">
              <a:solidFill>
                <a:srgbClr val="FF0000"/>
              </a:solidFill>
            </a:endParaRPr>
          </a:p>
        </p:txBody>
      </p:sp>
      <p:sp>
        <p:nvSpPr>
          <p:cNvPr id="14" name="文本框 13"/>
          <p:cNvSpPr txBox="1"/>
          <p:nvPr/>
        </p:nvSpPr>
        <p:spPr>
          <a:xfrm>
            <a:off x="28054" y="4365760"/>
            <a:ext cx="461665" cy="1949126"/>
          </a:xfrm>
          <a:prstGeom prst="rect">
            <a:avLst/>
          </a:prstGeom>
          <a:noFill/>
        </p:spPr>
        <p:txBody>
          <a:bodyPr vert="eaVert" wrap="square" rtlCol="0">
            <a:spAutoFit/>
          </a:bodyPr>
          <a:lstStyle/>
          <a:p>
            <a:pPr algn="ctr"/>
            <a:r>
              <a:rPr lang="zh-CN" altLang="en-US" b="1" dirty="0" smtClean="0">
                <a:solidFill>
                  <a:srgbClr val="FF0000"/>
                </a:solidFill>
              </a:rPr>
              <a:t>特征降维</a:t>
            </a:r>
            <a:endParaRPr lang="zh-CN" altLang="en-US" b="1" dirty="0">
              <a:solidFill>
                <a:srgbClr val="FF0000"/>
              </a:solidFill>
            </a:endParaRPr>
          </a:p>
        </p:txBody>
      </p:sp>
      <p:sp>
        <p:nvSpPr>
          <p:cNvPr id="15" name="文本框 14"/>
          <p:cNvSpPr txBox="1"/>
          <p:nvPr/>
        </p:nvSpPr>
        <p:spPr>
          <a:xfrm>
            <a:off x="5115263" y="4440751"/>
            <a:ext cx="461665" cy="1949126"/>
          </a:xfrm>
          <a:prstGeom prst="rect">
            <a:avLst/>
          </a:prstGeom>
          <a:noFill/>
        </p:spPr>
        <p:txBody>
          <a:bodyPr vert="eaVert" wrap="square" rtlCol="0">
            <a:spAutoFit/>
          </a:bodyPr>
          <a:lstStyle/>
          <a:p>
            <a:pPr algn="ctr"/>
            <a:r>
              <a:rPr lang="zh-CN" altLang="en-US" b="1" dirty="0">
                <a:solidFill>
                  <a:srgbClr val="FF0000"/>
                </a:solidFill>
              </a:rPr>
              <a:t>有</a:t>
            </a:r>
            <a:r>
              <a:rPr lang="zh-CN" altLang="en-US" b="1" dirty="0" smtClean="0">
                <a:solidFill>
                  <a:srgbClr val="FF0000"/>
                </a:solidFill>
              </a:rPr>
              <a:t>监督学习：分类</a:t>
            </a:r>
            <a:endParaRPr lang="zh-CN" altLang="en-US" b="1" dirty="0">
              <a:solidFill>
                <a:srgbClr val="FF0000"/>
              </a:solidFill>
            </a:endParaRPr>
          </a:p>
        </p:txBody>
      </p:sp>
      <p:pic>
        <p:nvPicPr>
          <p:cNvPr id="17" name="图片 16">
            <a:hlinkClick r:id="rId4" action="ppaction://hlinksldjump"/>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263152" y="2227791"/>
            <a:ext cx="485636" cy="534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矩形 19"/>
          <p:cNvSpPr/>
          <p:nvPr/>
        </p:nvSpPr>
        <p:spPr>
          <a:xfrm>
            <a:off x="67260" y="840966"/>
            <a:ext cx="8984435" cy="5872069"/>
          </a:xfrm>
          <a:prstGeom prst="rect">
            <a:avLst/>
          </a:prstGeom>
          <a:noFill/>
          <a:ln w="285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2" name="直接连接符 21"/>
          <p:cNvCxnSpPr/>
          <p:nvPr/>
        </p:nvCxnSpPr>
        <p:spPr>
          <a:xfrm>
            <a:off x="67260" y="4077072"/>
            <a:ext cx="8984435" cy="0"/>
          </a:xfrm>
          <a:prstGeom prst="line">
            <a:avLst/>
          </a:prstGeom>
          <a:ln>
            <a:tailEnd type="none"/>
          </a:ln>
        </p:spPr>
        <p:style>
          <a:lnRef idx="2">
            <a:schemeClr val="accent6"/>
          </a:lnRef>
          <a:fillRef idx="0">
            <a:schemeClr val="accent6"/>
          </a:fillRef>
          <a:effectRef idx="1">
            <a:schemeClr val="accent6"/>
          </a:effectRef>
          <a:fontRef idx="minor">
            <a:schemeClr val="tx1"/>
          </a:fontRef>
        </p:style>
      </p:cxnSp>
      <p:cxnSp>
        <p:nvCxnSpPr>
          <p:cNvPr id="24" name="直接连接符 23"/>
          <p:cNvCxnSpPr/>
          <p:nvPr/>
        </p:nvCxnSpPr>
        <p:spPr>
          <a:xfrm>
            <a:off x="5165096" y="840966"/>
            <a:ext cx="9850" cy="5845193"/>
          </a:xfrm>
          <a:prstGeom prst="line">
            <a:avLst/>
          </a:prstGeom>
          <a:ln>
            <a:tailEnd type="none"/>
          </a:ln>
        </p:spPr>
        <p:style>
          <a:lnRef idx="2">
            <a:schemeClr val="accent6"/>
          </a:lnRef>
          <a:fillRef idx="0">
            <a:schemeClr val="accent6"/>
          </a:fillRef>
          <a:effectRef idx="1">
            <a:schemeClr val="accent6"/>
          </a:effectRef>
          <a:fontRef idx="minor">
            <a:schemeClr val="tx1"/>
          </a:fontRef>
        </p:style>
      </p:cxnSp>
      <p:pic>
        <p:nvPicPr>
          <p:cNvPr id="27" name="图片 26"/>
          <p:cNvPicPr>
            <a:picLocks noChangeAspect="1"/>
          </p:cNvPicPr>
          <p:nvPr/>
        </p:nvPicPr>
        <p:blipFill>
          <a:blip r:embed="rId7"/>
          <a:stretch>
            <a:fillRect/>
          </a:stretch>
        </p:blipFill>
        <p:spPr>
          <a:xfrm>
            <a:off x="5912357" y="4154636"/>
            <a:ext cx="2663935" cy="2531523"/>
          </a:xfrm>
          <a:prstGeom prst="rect">
            <a:avLst/>
          </a:prstGeom>
        </p:spPr>
      </p:pic>
      <p:pic>
        <p:nvPicPr>
          <p:cNvPr id="28" name="图片 27">
            <a:hlinkClick r:id="rId4" action="ppaction://hlinksldjump"/>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272484" y="5075557"/>
            <a:ext cx="485636" cy="534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a:xfrm>
            <a:off x="905396" y="188640"/>
            <a:ext cx="8229600" cy="687846"/>
          </a:xfrm>
        </p:spPr>
        <p:txBody>
          <a:bodyPr>
            <a:normAutofit fontScale="90000"/>
          </a:bodyPr>
          <a:lstStyle/>
          <a:p>
            <a:r>
              <a:rPr lang="en-US" altLang="zh-CN" sz="2700" dirty="0" smtClean="0"/>
              <a:t>3.</a:t>
            </a:r>
            <a:r>
              <a:rPr lang="zh-CN" altLang="en-US" sz="2700" dirty="0"/>
              <a:t>数据驱动的机器学习算</a:t>
            </a:r>
            <a:r>
              <a:rPr lang="zh-CN" altLang="en-US" sz="2700" dirty="0" smtClean="0"/>
              <a:t>法实现流程图</a:t>
            </a:r>
            <a:r>
              <a:rPr lang="zh-CN" altLang="en-US" sz="2400" dirty="0"/>
              <a:t/>
            </a:r>
            <a:br>
              <a:rPr lang="zh-CN" altLang="en-US" sz="2400" dirty="0"/>
            </a:br>
            <a:endParaRPr lang="zh-CN" altLang="en-US" sz="2400" dirty="0"/>
          </a:p>
        </p:txBody>
      </p:sp>
      <p:pic>
        <p:nvPicPr>
          <p:cNvPr id="16" name="图片 15"/>
          <p:cNvPicPr>
            <a:picLocks noChangeAspect="1"/>
          </p:cNvPicPr>
          <p:nvPr/>
        </p:nvPicPr>
        <p:blipFill>
          <a:blip r:embed="rId3"/>
          <a:stretch>
            <a:fillRect/>
          </a:stretch>
        </p:blipFill>
        <p:spPr>
          <a:xfrm>
            <a:off x="111652" y="881743"/>
            <a:ext cx="8864022" cy="5502391"/>
          </a:xfrm>
          <a:prstGeom prst="rect">
            <a:avLst/>
          </a:prstGeom>
          <a:ln>
            <a:noFill/>
          </a:ln>
          <a:effectLst>
            <a:outerShdw blurRad="190500" algn="tl" rotWithShape="0">
              <a:srgbClr val="000000">
                <a:alpha val="70000"/>
              </a:srgbClr>
            </a:outerShdw>
          </a:effectLst>
        </p:spPr>
      </p:pic>
      <p:pic>
        <p:nvPicPr>
          <p:cNvPr id="18" name="图片 17"/>
          <p:cNvPicPr>
            <a:picLocks noChangeAspect="1"/>
          </p:cNvPicPr>
          <p:nvPr/>
        </p:nvPicPr>
        <p:blipFill>
          <a:blip r:embed="rId8"/>
          <a:stretch>
            <a:fillRect/>
          </a:stretch>
        </p:blipFill>
        <p:spPr>
          <a:xfrm>
            <a:off x="1227130" y="936735"/>
            <a:ext cx="6453888" cy="5727884"/>
          </a:xfrm>
          <a:prstGeom prst="rect">
            <a:avLst/>
          </a:prstGeom>
          <a:ln>
            <a:noFill/>
          </a:ln>
          <a:effectLst>
            <a:outerShdw blurRad="190500" algn="tl" rotWithShape="0">
              <a:srgbClr val="000000">
                <a:alpha val="70000"/>
              </a:srgbClr>
            </a:outerShdw>
          </a:effectLst>
        </p:spPr>
      </p:pic>
      <p:pic>
        <p:nvPicPr>
          <p:cNvPr id="19" name="图片 18"/>
          <p:cNvPicPr>
            <a:picLocks noChangeAspect="1"/>
          </p:cNvPicPr>
          <p:nvPr/>
        </p:nvPicPr>
        <p:blipFill>
          <a:blip r:embed="rId9"/>
          <a:stretch>
            <a:fillRect/>
          </a:stretch>
        </p:blipFill>
        <p:spPr>
          <a:xfrm>
            <a:off x="136506" y="2045219"/>
            <a:ext cx="8839168" cy="351536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3" name="图片 22">
            <a:hlinkClick r:id="rId4" action="ppaction://hlinksldjump"/>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873220" y="5073091"/>
            <a:ext cx="485636" cy="534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 name="图片 28"/>
          <p:cNvPicPr>
            <a:picLocks noChangeAspect="1"/>
          </p:cNvPicPr>
          <p:nvPr/>
        </p:nvPicPr>
        <p:blipFill>
          <a:blip r:embed="rId7"/>
          <a:stretch>
            <a:fillRect/>
          </a:stretch>
        </p:blipFill>
        <p:spPr>
          <a:xfrm>
            <a:off x="1460694" y="858459"/>
            <a:ext cx="5986760" cy="5787854"/>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4002560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2000" fill="hold"/>
                                        <p:tgtEl>
                                          <p:spTgt spid="9"/>
                                        </p:tgtEl>
                                      </p:cBhvr>
                                      <p:by x="150000" y="150000"/>
                                    </p:animScale>
                                  </p:childTnLst>
                                </p:cTn>
                              </p:par>
                            </p:childTnLst>
                          </p:cTn>
                        </p:par>
                        <p:par>
                          <p:cTn id="7" fill="hold">
                            <p:stCondLst>
                              <p:cond delay="2000"/>
                            </p:stCondLst>
                            <p:childTnLst>
                              <p:par>
                                <p:cTn id="8" presetID="14" presetClass="entr" presetSubtype="10" fill="hold" nodeType="after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randombar(horizontal)">
                                      <p:cBhvr>
                                        <p:cTn id="10" dur="500"/>
                                        <p:tgtEl>
                                          <p:spTgt spid="16"/>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16"/>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6" presetClass="emph" presetSubtype="0" fill="hold" nodeType="clickEffect">
                                  <p:stCondLst>
                                    <p:cond delay="0"/>
                                  </p:stCondLst>
                                  <p:childTnLst>
                                    <p:animScale>
                                      <p:cBhvr>
                                        <p:cTn id="18" dur="2000" fill="hold"/>
                                        <p:tgtEl>
                                          <p:spTgt spid="17"/>
                                        </p:tgtEl>
                                      </p:cBhvr>
                                      <p:by x="150000" y="150000"/>
                                    </p:animScale>
                                  </p:childTnLst>
                                </p:cTn>
                              </p:par>
                            </p:childTnLst>
                          </p:cTn>
                        </p:par>
                        <p:par>
                          <p:cTn id="19" fill="hold">
                            <p:stCondLst>
                              <p:cond delay="2000"/>
                            </p:stCondLst>
                            <p:childTnLst>
                              <p:par>
                                <p:cTn id="20" presetID="14" presetClass="entr" presetSubtype="10" fill="hold" nodeType="after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randombar(horizontal)">
                                      <p:cBhvr>
                                        <p:cTn id="22" dur="500"/>
                                        <p:tgtEl>
                                          <p:spTgt spid="18"/>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nodeType="clickEffect">
                                  <p:stCondLst>
                                    <p:cond delay="0"/>
                                  </p:stCondLst>
                                  <p:childTnLst>
                                    <p:set>
                                      <p:cBhvr>
                                        <p:cTn id="26" dur="1" fill="hold">
                                          <p:stCondLst>
                                            <p:cond delay="0"/>
                                          </p:stCondLst>
                                        </p:cTn>
                                        <p:tgtEl>
                                          <p:spTgt spid="18"/>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6" presetClass="emph" presetSubtype="0" fill="hold" nodeType="clickEffect">
                                  <p:stCondLst>
                                    <p:cond delay="0"/>
                                  </p:stCondLst>
                                  <p:childTnLst>
                                    <p:animScale>
                                      <p:cBhvr>
                                        <p:cTn id="30" dur="2000" fill="hold"/>
                                        <p:tgtEl>
                                          <p:spTgt spid="23"/>
                                        </p:tgtEl>
                                      </p:cBhvr>
                                      <p:by x="150000" y="150000"/>
                                    </p:animScale>
                                  </p:childTnLst>
                                </p:cTn>
                              </p:par>
                            </p:childTnLst>
                          </p:cTn>
                        </p:par>
                        <p:par>
                          <p:cTn id="31" fill="hold">
                            <p:stCondLst>
                              <p:cond delay="2000"/>
                            </p:stCondLst>
                            <p:childTnLst>
                              <p:par>
                                <p:cTn id="32" presetID="14" presetClass="entr" presetSubtype="10" fill="hold" nodeType="afterEffect">
                                  <p:stCondLst>
                                    <p:cond delay="0"/>
                                  </p:stCondLst>
                                  <p:childTnLst>
                                    <p:set>
                                      <p:cBhvr>
                                        <p:cTn id="33" dur="1" fill="hold">
                                          <p:stCondLst>
                                            <p:cond delay="0"/>
                                          </p:stCondLst>
                                        </p:cTn>
                                        <p:tgtEl>
                                          <p:spTgt spid="19"/>
                                        </p:tgtEl>
                                        <p:attrNameLst>
                                          <p:attrName>style.visibility</p:attrName>
                                        </p:attrNameLst>
                                      </p:cBhvr>
                                      <p:to>
                                        <p:strVal val="visible"/>
                                      </p:to>
                                    </p:set>
                                    <p:animEffect transition="in" filter="randombar(horizontal)">
                                      <p:cBhvr>
                                        <p:cTn id="34" dur="500"/>
                                        <p:tgtEl>
                                          <p:spTgt spid="19"/>
                                        </p:tgtEl>
                                      </p:cBhvr>
                                    </p:animEffec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nodeType="clickEffect">
                                  <p:stCondLst>
                                    <p:cond delay="0"/>
                                  </p:stCondLst>
                                  <p:childTnLst>
                                    <p:set>
                                      <p:cBhvr>
                                        <p:cTn id="38" dur="1" fill="hold">
                                          <p:stCondLst>
                                            <p:cond delay="0"/>
                                          </p:stCondLst>
                                        </p:cTn>
                                        <p:tgtEl>
                                          <p:spTgt spid="19"/>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6" presetClass="emph" presetSubtype="0" fill="hold" nodeType="clickEffect">
                                  <p:stCondLst>
                                    <p:cond delay="0"/>
                                  </p:stCondLst>
                                  <p:childTnLst>
                                    <p:animScale>
                                      <p:cBhvr>
                                        <p:cTn id="42" dur="2000" fill="hold"/>
                                        <p:tgtEl>
                                          <p:spTgt spid="28"/>
                                        </p:tgtEl>
                                      </p:cBhvr>
                                      <p:by x="150000" y="150000"/>
                                    </p:animScale>
                                  </p:childTnLst>
                                </p:cTn>
                              </p:par>
                            </p:childTnLst>
                          </p:cTn>
                        </p:par>
                        <p:par>
                          <p:cTn id="43" fill="hold">
                            <p:stCondLst>
                              <p:cond delay="2000"/>
                            </p:stCondLst>
                            <p:childTnLst>
                              <p:par>
                                <p:cTn id="44" presetID="14" presetClass="entr" presetSubtype="10" fill="hold" nodeType="afterEffect">
                                  <p:stCondLst>
                                    <p:cond delay="0"/>
                                  </p:stCondLst>
                                  <p:childTnLst>
                                    <p:set>
                                      <p:cBhvr>
                                        <p:cTn id="45" dur="1" fill="hold">
                                          <p:stCondLst>
                                            <p:cond delay="0"/>
                                          </p:stCondLst>
                                        </p:cTn>
                                        <p:tgtEl>
                                          <p:spTgt spid="29"/>
                                        </p:tgtEl>
                                        <p:attrNameLst>
                                          <p:attrName>style.visibility</p:attrName>
                                        </p:attrNameLst>
                                      </p:cBhvr>
                                      <p:to>
                                        <p:strVal val="visible"/>
                                      </p:to>
                                    </p:set>
                                    <p:animEffect transition="in" filter="randombar(horizontal)">
                                      <p:cBhvr>
                                        <p:cTn id="46" dur="500"/>
                                        <p:tgtEl>
                                          <p:spTgt spid="29"/>
                                        </p:tgtEl>
                                      </p:cBhvr>
                                    </p:animEffect>
                                  </p:childTnLst>
                                </p:cTn>
                              </p:par>
                            </p:childTnLst>
                          </p:cTn>
                        </p:par>
                      </p:childTnLst>
                    </p:cTn>
                  </p:par>
                  <p:par>
                    <p:cTn id="47" fill="hold">
                      <p:stCondLst>
                        <p:cond delay="indefinite"/>
                      </p:stCondLst>
                      <p:childTnLst>
                        <p:par>
                          <p:cTn id="48" fill="hold">
                            <p:stCondLst>
                              <p:cond delay="0"/>
                            </p:stCondLst>
                            <p:childTnLst>
                              <p:par>
                                <p:cTn id="49" presetID="1" presetClass="exit" presetSubtype="0" fill="hold" nodeType="clickEffect">
                                  <p:stCondLst>
                                    <p:cond delay="0"/>
                                  </p:stCondLst>
                                  <p:childTnLst>
                                    <p:set>
                                      <p:cBhvr>
                                        <p:cTn id="50" dur="1" fill="hold">
                                          <p:stCondLst>
                                            <p:cond delay="0"/>
                                          </p:stCondLst>
                                        </p:cTn>
                                        <p:tgtEl>
                                          <p:spTgt spid="2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51718" y="455731"/>
            <a:ext cx="8229600" cy="687846"/>
          </a:xfrm>
        </p:spPr>
        <p:txBody>
          <a:bodyPr>
            <a:normAutofit fontScale="90000"/>
          </a:bodyPr>
          <a:lstStyle/>
          <a:p>
            <a:pPr lvl="0"/>
            <a:r>
              <a:rPr lang="en-US" altLang="zh-CN" sz="2700" dirty="0"/>
              <a:t>4</a:t>
            </a:r>
            <a:r>
              <a:rPr lang="en-US" altLang="zh-CN" sz="2700" dirty="0" smtClean="0"/>
              <a:t>. </a:t>
            </a:r>
            <a:r>
              <a:rPr lang="zh-CN" altLang="en-US" sz="2700" dirty="0" smtClean="0"/>
              <a:t>基于</a:t>
            </a:r>
            <a:r>
              <a:rPr lang="zh-CN" altLang="en-US" sz="2700" dirty="0"/>
              <a:t>主动学习的多层级交互式特征分析方法</a:t>
            </a:r>
            <a:r>
              <a:rPr lang="zh-CN" altLang="en-US" dirty="0"/>
              <a:t/>
            </a:r>
            <a:br>
              <a:rPr lang="zh-CN" altLang="en-US" dirty="0"/>
            </a:br>
            <a:r>
              <a:rPr lang="zh-CN" altLang="en-US" dirty="0"/>
              <a:t/>
            </a:r>
            <a:br>
              <a:rPr lang="zh-CN" altLang="en-US" dirty="0"/>
            </a:br>
            <a:endParaRPr lang="zh-CN" altLang="en-US" dirty="0"/>
          </a:p>
        </p:txBody>
      </p:sp>
      <p:grpSp>
        <p:nvGrpSpPr>
          <p:cNvPr id="21" name="组合 20"/>
          <p:cNvGrpSpPr/>
          <p:nvPr/>
        </p:nvGrpSpPr>
        <p:grpSpPr>
          <a:xfrm>
            <a:off x="179512" y="873275"/>
            <a:ext cx="8879835" cy="5691576"/>
            <a:chOff x="12728" y="1124744"/>
            <a:chExt cx="8962104" cy="5616624"/>
          </a:xfrm>
        </p:grpSpPr>
        <p:grpSp>
          <p:nvGrpSpPr>
            <p:cNvPr id="43" name="组合 42"/>
            <p:cNvGrpSpPr/>
            <p:nvPr/>
          </p:nvGrpSpPr>
          <p:grpSpPr>
            <a:xfrm>
              <a:off x="12728" y="4349982"/>
              <a:ext cx="3050704" cy="2031346"/>
              <a:chOff x="629229" y="4156978"/>
              <a:chExt cx="3248370" cy="2152342"/>
            </a:xfrm>
          </p:grpSpPr>
          <p:sp>
            <p:nvSpPr>
              <p:cNvPr id="37" name="文本框 36"/>
              <p:cNvSpPr txBox="1"/>
              <p:nvPr/>
            </p:nvSpPr>
            <p:spPr>
              <a:xfrm>
                <a:off x="629229" y="4156978"/>
                <a:ext cx="464131" cy="2021637"/>
              </a:xfrm>
              <a:prstGeom prst="rect">
                <a:avLst/>
              </a:prstGeom>
              <a:noFill/>
            </p:spPr>
            <p:txBody>
              <a:bodyPr vert="eaVert" wrap="square" rtlCol="0">
                <a:spAutoFit/>
              </a:bodyPr>
              <a:lstStyle/>
              <a:p>
                <a:pPr algn="ctr"/>
                <a:r>
                  <a:rPr lang="zh-CN" altLang="en-US" sz="1600" b="1" dirty="0"/>
                  <a:t>机</a:t>
                </a:r>
                <a:r>
                  <a:rPr lang="zh-CN" altLang="en-US" sz="1600" b="1" dirty="0" smtClean="0"/>
                  <a:t>器学习模型验证</a:t>
                </a:r>
                <a:endParaRPr lang="zh-CN" altLang="en-US" sz="1600" b="1" dirty="0"/>
              </a:p>
            </p:txBody>
          </p:sp>
          <p:pic>
            <p:nvPicPr>
              <p:cNvPr id="34" name="图片 33"/>
              <p:cNvPicPr>
                <a:picLocks noChangeAspect="1"/>
              </p:cNvPicPr>
              <p:nvPr/>
            </p:nvPicPr>
            <p:blipFill>
              <a:blip r:embed="rId3"/>
              <a:stretch>
                <a:fillRect/>
              </a:stretch>
            </p:blipFill>
            <p:spPr>
              <a:xfrm>
                <a:off x="1069427" y="4390866"/>
                <a:ext cx="2808172" cy="1918454"/>
              </a:xfrm>
              <a:prstGeom prst="rect">
                <a:avLst/>
              </a:prstGeom>
            </p:spPr>
          </p:pic>
        </p:grpSp>
        <p:grpSp>
          <p:nvGrpSpPr>
            <p:cNvPr id="42" name="组合 41"/>
            <p:cNvGrpSpPr/>
            <p:nvPr/>
          </p:nvGrpSpPr>
          <p:grpSpPr>
            <a:xfrm>
              <a:off x="129133" y="1256098"/>
              <a:ext cx="2745802" cy="2532942"/>
              <a:chOff x="628523" y="1124744"/>
              <a:chExt cx="3024741" cy="2808312"/>
            </a:xfrm>
          </p:grpSpPr>
          <p:pic>
            <p:nvPicPr>
              <p:cNvPr id="31" name="图片 30"/>
              <p:cNvPicPr>
                <a:picLocks noChangeAspect="1"/>
              </p:cNvPicPr>
              <p:nvPr/>
            </p:nvPicPr>
            <p:blipFill>
              <a:blip r:embed="rId4"/>
              <a:stretch>
                <a:fillRect/>
              </a:stretch>
            </p:blipFill>
            <p:spPr>
              <a:xfrm>
                <a:off x="971601" y="1124744"/>
                <a:ext cx="2681663" cy="2808312"/>
              </a:xfrm>
              <a:prstGeom prst="rect">
                <a:avLst/>
              </a:prstGeom>
            </p:spPr>
          </p:pic>
          <p:sp>
            <p:nvSpPr>
              <p:cNvPr id="39" name="文本框 38"/>
              <p:cNvSpPr txBox="1"/>
              <p:nvPr/>
            </p:nvSpPr>
            <p:spPr>
              <a:xfrm>
                <a:off x="628523" y="1957394"/>
                <a:ext cx="339180" cy="1251883"/>
              </a:xfrm>
              <a:prstGeom prst="rect">
                <a:avLst/>
              </a:prstGeom>
              <a:noFill/>
            </p:spPr>
            <p:txBody>
              <a:bodyPr wrap="square" rtlCol="0">
                <a:spAutoFit/>
              </a:bodyPr>
              <a:lstStyle/>
              <a:p>
                <a:r>
                  <a:rPr lang="zh-CN" altLang="en-US" sz="1600" b="1" dirty="0" smtClean="0"/>
                  <a:t>专家经验</a:t>
                </a:r>
                <a:endParaRPr lang="zh-CN" altLang="en-US" sz="1600" b="1" dirty="0"/>
              </a:p>
            </p:txBody>
          </p:sp>
        </p:grpSp>
        <p:grpSp>
          <p:nvGrpSpPr>
            <p:cNvPr id="55" name="组合 54"/>
            <p:cNvGrpSpPr/>
            <p:nvPr/>
          </p:nvGrpSpPr>
          <p:grpSpPr>
            <a:xfrm>
              <a:off x="3331520" y="1237505"/>
              <a:ext cx="3714367" cy="4765492"/>
              <a:chOff x="4120674" y="1235932"/>
              <a:chExt cx="3382439" cy="4455954"/>
            </a:xfrm>
          </p:grpSpPr>
          <p:pic>
            <p:nvPicPr>
              <p:cNvPr id="40" name="图片 39"/>
              <p:cNvPicPr>
                <a:picLocks noChangeAspect="1"/>
              </p:cNvPicPr>
              <p:nvPr/>
            </p:nvPicPr>
            <p:blipFill>
              <a:blip r:embed="rId5"/>
              <a:stretch>
                <a:fillRect/>
              </a:stretch>
            </p:blipFill>
            <p:spPr>
              <a:xfrm>
                <a:off x="4120674" y="1977775"/>
                <a:ext cx="3382439" cy="3714111"/>
              </a:xfrm>
              <a:prstGeom prst="rect">
                <a:avLst/>
              </a:prstGeom>
            </p:spPr>
          </p:pic>
          <p:sp>
            <p:nvSpPr>
              <p:cNvPr id="54" name="文本框 53"/>
              <p:cNvSpPr txBox="1"/>
              <p:nvPr/>
            </p:nvSpPr>
            <p:spPr>
              <a:xfrm>
                <a:off x="4978243" y="1235932"/>
                <a:ext cx="1843029" cy="312556"/>
              </a:xfrm>
              <a:prstGeom prst="rect">
                <a:avLst/>
              </a:prstGeom>
              <a:noFill/>
            </p:spPr>
            <p:txBody>
              <a:bodyPr wrap="square" rtlCol="0">
                <a:spAutoFit/>
              </a:bodyPr>
              <a:lstStyle/>
              <a:p>
                <a:pPr algn="ctr"/>
                <a:r>
                  <a:rPr lang="zh-CN" altLang="en-US" sz="1600" b="1" dirty="0" smtClean="0"/>
                  <a:t>特征分析算法</a:t>
                </a:r>
                <a:endParaRPr lang="zh-CN" altLang="en-US" sz="1600" b="1" dirty="0"/>
              </a:p>
            </p:txBody>
          </p:sp>
        </p:grpSp>
        <p:grpSp>
          <p:nvGrpSpPr>
            <p:cNvPr id="8" name="组合 7"/>
            <p:cNvGrpSpPr/>
            <p:nvPr/>
          </p:nvGrpSpPr>
          <p:grpSpPr>
            <a:xfrm>
              <a:off x="7236295" y="4073713"/>
              <a:ext cx="1716688" cy="2383245"/>
              <a:chOff x="7281068" y="3704905"/>
              <a:chExt cx="1942872" cy="2383246"/>
            </a:xfrm>
          </p:grpSpPr>
          <p:graphicFrame>
            <p:nvGraphicFramePr>
              <p:cNvPr id="20" name="图示 19"/>
              <p:cNvGraphicFramePr/>
              <p:nvPr>
                <p:extLst>
                  <p:ext uri="{D42A27DB-BD31-4B8C-83A1-F6EECF244321}">
                    <p14:modId xmlns:p14="http://schemas.microsoft.com/office/powerpoint/2010/main" val="2973773282"/>
                  </p:ext>
                </p:extLst>
              </p:nvPr>
            </p:nvGraphicFramePr>
            <p:xfrm>
              <a:off x="7281068" y="4126283"/>
              <a:ext cx="1942872" cy="1961868"/>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59" name="文本框 58"/>
              <p:cNvSpPr txBox="1"/>
              <p:nvPr/>
            </p:nvSpPr>
            <p:spPr>
              <a:xfrm>
                <a:off x="7525277" y="3704905"/>
                <a:ext cx="1524728" cy="523220"/>
              </a:xfrm>
              <a:prstGeom prst="rect">
                <a:avLst/>
              </a:prstGeom>
              <a:noFill/>
            </p:spPr>
            <p:txBody>
              <a:bodyPr wrap="square" rtlCol="0">
                <a:spAutoFit/>
              </a:bodyPr>
              <a:lstStyle/>
              <a:p>
                <a:r>
                  <a:rPr lang="zh-CN" altLang="en-US" sz="1400" dirty="0" smtClean="0">
                    <a:solidFill>
                      <a:srgbClr val="FF0000"/>
                    </a:solidFill>
                  </a:rPr>
                  <a:t>属性</a:t>
                </a:r>
                <a:r>
                  <a:rPr lang="zh-CN" altLang="en-US" sz="1400" dirty="0" smtClean="0"/>
                  <a:t>与</a:t>
                </a:r>
                <a:r>
                  <a:rPr lang="zh-CN" altLang="en-US" sz="1400" dirty="0" smtClean="0">
                    <a:solidFill>
                      <a:srgbClr val="FF0000"/>
                    </a:solidFill>
                  </a:rPr>
                  <a:t>性能</a:t>
                </a:r>
                <a:r>
                  <a:rPr lang="zh-CN" altLang="en-US" sz="1400" dirty="0" smtClean="0"/>
                  <a:t>之间的</a:t>
                </a:r>
                <a:r>
                  <a:rPr lang="zh-CN" altLang="en-US" sz="1400" dirty="0" smtClean="0">
                    <a:solidFill>
                      <a:srgbClr val="FF0000"/>
                    </a:solidFill>
                  </a:rPr>
                  <a:t>因果关系</a:t>
                </a:r>
                <a:endParaRPr lang="zh-CN" altLang="en-US" sz="1400" dirty="0">
                  <a:solidFill>
                    <a:srgbClr val="FF0000"/>
                  </a:solidFill>
                </a:endParaRPr>
              </a:p>
            </p:txBody>
          </p:sp>
        </p:grpSp>
        <p:grpSp>
          <p:nvGrpSpPr>
            <p:cNvPr id="7" name="组合 6"/>
            <p:cNvGrpSpPr/>
            <p:nvPr/>
          </p:nvGrpSpPr>
          <p:grpSpPr>
            <a:xfrm>
              <a:off x="7109009" y="1717816"/>
              <a:ext cx="1865823" cy="1746187"/>
              <a:chOff x="7244104" y="1765264"/>
              <a:chExt cx="2017192" cy="1704800"/>
            </a:xfrm>
          </p:grpSpPr>
          <p:sp>
            <p:nvSpPr>
              <p:cNvPr id="58" name="文本框 57"/>
              <p:cNvSpPr txBox="1"/>
              <p:nvPr/>
            </p:nvSpPr>
            <p:spPr>
              <a:xfrm>
                <a:off x="7578823" y="1765264"/>
                <a:ext cx="1531855" cy="510819"/>
              </a:xfrm>
              <a:prstGeom prst="rect">
                <a:avLst/>
              </a:prstGeom>
              <a:noFill/>
            </p:spPr>
            <p:txBody>
              <a:bodyPr wrap="square" rtlCol="0">
                <a:spAutoFit/>
              </a:bodyPr>
              <a:lstStyle/>
              <a:p>
                <a:r>
                  <a:rPr lang="zh-CN" altLang="en-US" sz="1400" dirty="0" smtClean="0">
                    <a:solidFill>
                      <a:srgbClr val="FF0000"/>
                    </a:solidFill>
                  </a:rPr>
                  <a:t>属性</a:t>
                </a:r>
                <a:r>
                  <a:rPr lang="zh-CN" altLang="en-US" sz="1400" dirty="0" smtClean="0"/>
                  <a:t>与</a:t>
                </a:r>
                <a:r>
                  <a:rPr lang="zh-CN" altLang="en-US" sz="1400" dirty="0" smtClean="0">
                    <a:solidFill>
                      <a:srgbClr val="FF0000"/>
                    </a:solidFill>
                  </a:rPr>
                  <a:t>属性</a:t>
                </a:r>
                <a:r>
                  <a:rPr lang="zh-CN" altLang="en-US" sz="1400" dirty="0" smtClean="0"/>
                  <a:t>之间的</a:t>
                </a:r>
                <a:r>
                  <a:rPr lang="zh-CN" altLang="en-US" sz="1400" dirty="0" smtClean="0">
                    <a:solidFill>
                      <a:srgbClr val="FF0000"/>
                    </a:solidFill>
                  </a:rPr>
                  <a:t>关联关系</a:t>
                </a:r>
                <a:endParaRPr lang="zh-CN" altLang="en-US" sz="1400" dirty="0">
                  <a:solidFill>
                    <a:srgbClr val="FF0000"/>
                  </a:solidFill>
                </a:endParaRPr>
              </a:p>
            </p:txBody>
          </p:sp>
          <p:pic>
            <p:nvPicPr>
              <p:cNvPr id="6" name="图片 5"/>
              <p:cNvPicPr>
                <a:picLocks noChangeAspect="1"/>
              </p:cNvPicPr>
              <p:nvPr/>
            </p:nvPicPr>
            <p:blipFill>
              <a:blip r:embed="rId11"/>
              <a:stretch>
                <a:fillRect/>
              </a:stretch>
            </p:blipFill>
            <p:spPr>
              <a:xfrm>
                <a:off x="7244104" y="2274306"/>
                <a:ext cx="2017192" cy="1195758"/>
              </a:xfrm>
              <a:prstGeom prst="rect">
                <a:avLst/>
              </a:prstGeom>
            </p:spPr>
          </p:pic>
        </p:grpSp>
        <p:sp>
          <p:nvSpPr>
            <p:cNvPr id="10" name="圆角矩形 9"/>
            <p:cNvSpPr/>
            <p:nvPr/>
          </p:nvSpPr>
          <p:spPr>
            <a:xfrm>
              <a:off x="51951" y="1124744"/>
              <a:ext cx="8922881" cy="5616624"/>
            </a:xfrm>
            <a:prstGeom prst="roundRect">
              <a:avLst/>
            </a:prstGeom>
            <a:no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右箭头 34"/>
            <p:cNvSpPr/>
            <p:nvPr/>
          </p:nvSpPr>
          <p:spPr>
            <a:xfrm>
              <a:off x="6549159" y="2495284"/>
              <a:ext cx="687137" cy="369231"/>
            </a:xfrm>
            <a:prstGeom prst="rightArrow">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右箭头 35"/>
            <p:cNvSpPr/>
            <p:nvPr/>
          </p:nvSpPr>
          <p:spPr>
            <a:xfrm>
              <a:off x="6533665" y="5221354"/>
              <a:ext cx="702631" cy="367886"/>
            </a:xfrm>
            <a:prstGeom prst="rightArrow">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p:nvPr/>
          </p:nvCxnSpPr>
          <p:spPr>
            <a:xfrm>
              <a:off x="3347976" y="1124744"/>
              <a:ext cx="0" cy="5616624"/>
            </a:xfrm>
            <a:prstGeom prst="line">
              <a:avLst/>
            </a:prstGeom>
            <a:ln w="38100">
              <a:solidFill>
                <a:schemeClr val="accent4">
                  <a:lumMod val="60000"/>
                  <a:lumOff val="40000"/>
                </a:schemeClr>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17" name="直接连接符 16"/>
            <p:cNvCxnSpPr>
              <a:stCxn id="10" idx="1"/>
            </p:cNvCxnSpPr>
            <p:nvPr/>
          </p:nvCxnSpPr>
          <p:spPr>
            <a:xfrm>
              <a:off x="51951" y="3933056"/>
              <a:ext cx="3296025" cy="0"/>
            </a:xfrm>
            <a:prstGeom prst="line">
              <a:avLst/>
            </a:prstGeom>
            <a:ln w="38100">
              <a:solidFill>
                <a:schemeClr val="accent4">
                  <a:lumMod val="60000"/>
                  <a:lumOff val="40000"/>
                </a:schemeClr>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a:off x="7092280" y="1124744"/>
              <a:ext cx="0" cy="5616624"/>
            </a:xfrm>
            <a:prstGeom prst="line">
              <a:avLst/>
            </a:prstGeom>
            <a:ln w="38100">
              <a:solidFill>
                <a:schemeClr val="accent4">
                  <a:lumMod val="40000"/>
                  <a:lumOff val="60000"/>
                </a:schemeClr>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48" name="直接连接符 47"/>
            <p:cNvCxnSpPr>
              <a:endCxn id="10" idx="3"/>
            </p:cNvCxnSpPr>
            <p:nvPr/>
          </p:nvCxnSpPr>
          <p:spPr>
            <a:xfrm>
              <a:off x="7107774" y="3933056"/>
              <a:ext cx="1867058" cy="0"/>
            </a:xfrm>
            <a:prstGeom prst="line">
              <a:avLst/>
            </a:prstGeom>
            <a:ln w="38100">
              <a:solidFill>
                <a:schemeClr val="accent4">
                  <a:lumMod val="60000"/>
                  <a:lumOff val="40000"/>
                </a:schemeClr>
              </a:solidFill>
              <a:prstDash val="sysDash"/>
              <a:tailEnd type="none"/>
            </a:ln>
          </p:spPr>
          <p:style>
            <a:lnRef idx="1">
              <a:schemeClr val="accent1"/>
            </a:lnRef>
            <a:fillRef idx="0">
              <a:schemeClr val="accent1"/>
            </a:fillRef>
            <a:effectRef idx="0">
              <a:schemeClr val="accent1"/>
            </a:effectRef>
            <a:fontRef idx="minor">
              <a:schemeClr val="tx1"/>
            </a:fontRef>
          </p:style>
        </p:cxnSp>
        <p:sp>
          <p:nvSpPr>
            <p:cNvPr id="47" name="右箭头 46"/>
            <p:cNvSpPr/>
            <p:nvPr/>
          </p:nvSpPr>
          <p:spPr>
            <a:xfrm>
              <a:off x="2936223" y="2496631"/>
              <a:ext cx="558615" cy="367886"/>
            </a:xfrm>
            <a:prstGeom prst="rightArrow">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右箭头 51"/>
            <p:cNvSpPr/>
            <p:nvPr/>
          </p:nvSpPr>
          <p:spPr>
            <a:xfrm>
              <a:off x="2986981" y="5198291"/>
              <a:ext cx="514503" cy="390949"/>
            </a:xfrm>
            <a:prstGeom prst="rightArrow">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23" name="直接连接符 22"/>
          <p:cNvCxnSpPr/>
          <p:nvPr/>
        </p:nvCxnSpPr>
        <p:spPr>
          <a:xfrm>
            <a:off x="3461571" y="1285147"/>
            <a:ext cx="3699821" cy="0"/>
          </a:xfrm>
          <a:prstGeom prst="line">
            <a:avLst/>
          </a:prstGeom>
          <a:ln w="38100">
            <a:solidFill>
              <a:schemeClr val="accent4">
                <a:lumMod val="60000"/>
                <a:lumOff val="40000"/>
              </a:schemeClr>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a:off x="7112152" y="1285147"/>
            <a:ext cx="1749422" cy="0"/>
          </a:xfrm>
          <a:prstGeom prst="line">
            <a:avLst/>
          </a:prstGeom>
          <a:ln w="38100">
            <a:solidFill>
              <a:schemeClr val="accent4">
                <a:lumMod val="60000"/>
                <a:lumOff val="40000"/>
              </a:schemeClr>
            </a:solidFill>
            <a:prstDash val="sysDash"/>
            <a:tailEnd type="none"/>
          </a:ln>
        </p:spPr>
        <p:style>
          <a:lnRef idx="1">
            <a:schemeClr val="accent1"/>
          </a:lnRef>
          <a:fillRef idx="0">
            <a:schemeClr val="accent1"/>
          </a:fillRef>
          <a:effectRef idx="0">
            <a:schemeClr val="accent1"/>
          </a:effectRef>
          <a:fontRef idx="minor">
            <a:schemeClr val="tx1"/>
          </a:fontRef>
        </p:style>
      </p:cxnSp>
      <p:sp>
        <p:nvSpPr>
          <p:cNvPr id="62" name="文本框 61"/>
          <p:cNvSpPr txBox="1"/>
          <p:nvPr/>
        </p:nvSpPr>
        <p:spPr>
          <a:xfrm>
            <a:off x="7172952" y="963969"/>
            <a:ext cx="1787508" cy="340280"/>
          </a:xfrm>
          <a:prstGeom prst="rect">
            <a:avLst/>
          </a:prstGeom>
          <a:noFill/>
        </p:spPr>
        <p:txBody>
          <a:bodyPr wrap="square" rtlCol="0">
            <a:spAutoFit/>
          </a:bodyPr>
          <a:lstStyle/>
          <a:p>
            <a:r>
              <a:rPr lang="zh-CN" altLang="en-US" sz="1600" b="1" dirty="0" smtClean="0"/>
              <a:t>关联和因果分析</a:t>
            </a:r>
            <a:endParaRPr lang="zh-CN" altLang="en-US" sz="1600" b="1" dirty="0"/>
          </a:p>
        </p:txBody>
      </p:sp>
    </p:spTree>
    <p:extLst>
      <p:ext uri="{BB962C8B-B14F-4D97-AF65-F5344CB8AC3E}">
        <p14:creationId xmlns:p14="http://schemas.microsoft.com/office/powerpoint/2010/main" val="76225300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3568" y="0"/>
            <a:ext cx="8229600" cy="796950"/>
          </a:xfrm>
        </p:spPr>
        <p:txBody>
          <a:bodyPr/>
          <a:lstStyle/>
          <a:p>
            <a:r>
              <a:rPr lang="zh-CN" altLang="en-US" dirty="0"/>
              <a:t>工作进展总览</a:t>
            </a:r>
          </a:p>
        </p:txBody>
      </p:sp>
      <p:sp>
        <p:nvSpPr>
          <p:cNvPr id="3" name="椭圆 2"/>
          <p:cNvSpPr/>
          <p:nvPr/>
        </p:nvSpPr>
        <p:spPr>
          <a:xfrm>
            <a:off x="1043608" y="2868325"/>
            <a:ext cx="1800200" cy="1800200"/>
          </a:xfrm>
          <a:prstGeom prst="ellipse">
            <a:avLst/>
          </a:prstGeom>
          <a:solidFill>
            <a:schemeClr val="accent1">
              <a:lumMod val="75000"/>
            </a:schemeClr>
          </a:solidFill>
          <a:ln>
            <a:noFill/>
          </a:ln>
        </p:spPr>
        <p:style>
          <a:lnRef idx="2">
            <a:schemeClr val="accent5"/>
          </a:lnRef>
          <a:fillRef idx="1">
            <a:schemeClr val="lt1"/>
          </a:fillRef>
          <a:effectRef idx="0">
            <a:schemeClr val="accent5"/>
          </a:effectRef>
          <a:fontRef idx="minor">
            <a:schemeClr val="dk1"/>
          </a:fontRef>
        </p:style>
        <p:txBody>
          <a:bodyPr rtlCol="0" anchor="ctr"/>
          <a:lstStyle/>
          <a:p>
            <a:pPr algn="ctr"/>
            <a:r>
              <a:rPr lang="zh-CN" altLang="en-US" b="1" dirty="0"/>
              <a:t>工作总结</a:t>
            </a:r>
          </a:p>
        </p:txBody>
      </p:sp>
      <p:graphicFrame>
        <p:nvGraphicFramePr>
          <p:cNvPr id="6" name="图示 5"/>
          <p:cNvGraphicFramePr/>
          <p:nvPr>
            <p:extLst>
              <p:ext uri="{D42A27DB-BD31-4B8C-83A1-F6EECF244321}">
                <p14:modId xmlns:p14="http://schemas.microsoft.com/office/powerpoint/2010/main" val="3117460648"/>
              </p:ext>
            </p:extLst>
          </p:nvPr>
        </p:nvGraphicFramePr>
        <p:xfrm>
          <a:off x="2555776" y="1169009"/>
          <a:ext cx="5976664" cy="51403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TextBox 8"/>
          <p:cNvSpPr txBox="1"/>
          <p:nvPr/>
        </p:nvSpPr>
        <p:spPr>
          <a:xfrm>
            <a:off x="2699792" y="1754299"/>
            <a:ext cx="1012876" cy="400110"/>
          </a:xfrm>
          <a:prstGeom prst="rect">
            <a:avLst/>
          </a:prstGeom>
          <a:noFill/>
        </p:spPr>
        <p:txBody>
          <a:bodyPr wrap="square" rtlCol="0">
            <a:spAutoFit/>
          </a:bodyPr>
          <a:lstStyle/>
          <a:p>
            <a:r>
              <a:rPr lang="zh-CN" altLang="en-US" sz="2000" b="1" dirty="0"/>
              <a:t>工作一</a:t>
            </a:r>
          </a:p>
        </p:txBody>
      </p:sp>
      <p:sp>
        <p:nvSpPr>
          <p:cNvPr id="11" name="TextBox 10"/>
          <p:cNvSpPr txBox="1"/>
          <p:nvPr/>
        </p:nvSpPr>
        <p:spPr>
          <a:xfrm>
            <a:off x="3131840" y="2996952"/>
            <a:ext cx="972232" cy="400110"/>
          </a:xfrm>
          <a:prstGeom prst="rect">
            <a:avLst/>
          </a:prstGeom>
          <a:noFill/>
        </p:spPr>
        <p:txBody>
          <a:bodyPr wrap="square" rtlCol="0">
            <a:spAutoFit/>
          </a:bodyPr>
          <a:lstStyle/>
          <a:p>
            <a:r>
              <a:rPr lang="zh-CN" altLang="en-US" sz="2000" b="1" dirty="0"/>
              <a:t>工作二</a:t>
            </a:r>
          </a:p>
        </p:txBody>
      </p:sp>
      <p:sp>
        <p:nvSpPr>
          <p:cNvPr id="12" name="TextBox 11"/>
          <p:cNvSpPr txBox="1"/>
          <p:nvPr/>
        </p:nvSpPr>
        <p:spPr>
          <a:xfrm>
            <a:off x="3079088" y="4188359"/>
            <a:ext cx="1077735" cy="400110"/>
          </a:xfrm>
          <a:prstGeom prst="rect">
            <a:avLst/>
          </a:prstGeom>
          <a:noFill/>
        </p:spPr>
        <p:txBody>
          <a:bodyPr wrap="square" rtlCol="0">
            <a:spAutoFit/>
          </a:bodyPr>
          <a:lstStyle/>
          <a:p>
            <a:r>
              <a:rPr lang="zh-CN" altLang="en-US" sz="2000" b="1" dirty="0"/>
              <a:t>工作三</a:t>
            </a:r>
          </a:p>
        </p:txBody>
      </p:sp>
      <p:sp>
        <p:nvSpPr>
          <p:cNvPr id="8" name="TextBox 11"/>
          <p:cNvSpPr txBox="1"/>
          <p:nvPr/>
        </p:nvSpPr>
        <p:spPr>
          <a:xfrm>
            <a:off x="2667362" y="5332600"/>
            <a:ext cx="1077735" cy="400110"/>
          </a:xfrm>
          <a:prstGeom prst="rect">
            <a:avLst/>
          </a:prstGeom>
          <a:noFill/>
        </p:spPr>
        <p:txBody>
          <a:bodyPr wrap="square" rtlCol="0">
            <a:spAutoFit/>
          </a:bodyPr>
          <a:lstStyle/>
          <a:p>
            <a:r>
              <a:rPr lang="zh-CN" altLang="en-US" sz="2000" b="1" dirty="0"/>
              <a:t>工</a:t>
            </a:r>
            <a:r>
              <a:rPr lang="zh-CN" altLang="en-US" sz="2000" b="1" dirty="0" smtClean="0"/>
              <a:t>作四</a:t>
            </a:r>
            <a:endParaRPr lang="zh-CN" altLang="en-US" sz="2000" b="1" dirty="0"/>
          </a:p>
        </p:txBody>
      </p:sp>
    </p:spTree>
    <p:extLst>
      <p:ext uri="{BB962C8B-B14F-4D97-AF65-F5344CB8AC3E}">
        <p14:creationId xmlns:p14="http://schemas.microsoft.com/office/powerpoint/2010/main" val="62896983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85678" y="0"/>
            <a:ext cx="8229600" cy="687846"/>
          </a:xfrm>
        </p:spPr>
        <p:txBody>
          <a:bodyPr>
            <a:normAutofit/>
          </a:bodyPr>
          <a:lstStyle/>
          <a:p>
            <a:pPr lvl="0"/>
            <a:r>
              <a:rPr lang="zh-CN" altLang="en-US" sz="2800" dirty="0"/>
              <a:t>基于组件的科学实验流水线</a:t>
            </a:r>
          </a:p>
        </p:txBody>
      </p:sp>
      <p:pic>
        <p:nvPicPr>
          <p:cNvPr id="3" name="图片 2"/>
          <p:cNvPicPr>
            <a:picLocks noChangeAspect="1"/>
          </p:cNvPicPr>
          <p:nvPr/>
        </p:nvPicPr>
        <p:blipFill>
          <a:blip r:embed="rId3"/>
          <a:stretch>
            <a:fillRect/>
          </a:stretch>
        </p:blipFill>
        <p:spPr>
          <a:xfrm>
            <a:off x="971600" y="830055"/>
            <a:ext cx="6062586" cy="283425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 name="图片 3"/>
          <p:cNvPicPr>
            <a:picLocks noChangeAspect="1"/>
          </p:cNvPicPr>
          <p:nvPr/>
        </p:nvPicPr>
        <p:blipFill>
          <a:blip r:embed="rId4"/>
          <a:stretch>
            <a:fillRect/>
          </a:stretch>
        </p:blipFill>
        <p:spPr>
          <a:xfrm>
            <a:off x="935333" y="3834434"/>
            <a:ext cx="6062586" cy="290246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文本框 4"/>
          <p:cNvSpPr txBox="1"/>
          <p:nvPr/>
        </p:nvSpPr>
        <p:spPr>
          <a:xfrm>
            <a:off x="251520" y="1167064"/>
            <a:ext cx="461665" cy="2160240"/>
          </a:xfrm>
          <a:prstGeom prst="rect">
            <a:avLst/>
          </a:prstGeom>
          <a:noFill/>
        </p:spPr>
        <p:txBody>
          <a:bodyPr vert="eaVert" wrap="square" rtlCol="0">
            <a:spAutoFit/>
          </a:bodyPr>
          <a:lstStyle/>
          <a:p>
            <a:r>
              <a:rPr lang="zh-CN" altLang="en-US" b="1" dirty="0"/>
              <a:t>科学实验模板流水线</a:t>
            </a:r>
          </a:p>
        </p:txBody>
      </p:sp>
      <p:sp>
        <p:nvSpPr>
          <p:cNvPr id="9" name="文本框 8"/>
          <p:cNvSpPr txBox="1"/>
          <p:nvPr/>
        </p:nvSpPr>
        <p:spPr>
          <a:xfrm>
            <a:off x="216306" y="4077072"/>
            <a:ext cx="461665" cy="2515810"/>
          </a:xfrm>
          <a:prstGeom prst="rect">
            <a:avLst/>
          </a:prstGeom>
          <a:noFill/>
        </p:spPr>
        <p:txBody>
          <a:bodyPr vert="eaVert" wrap="square" rtlCol="0">
            <a:spAutoFit/>
          </a:bodyPr>
          <a:lstStyle/>
          <a:p>
            <a:r>
              <a:rPr lang="zh-CN" altLang="en-US" b="1" dirty="0"/>
              <a:t>科学实验自定义流水线</a:t>
            </a:r>
          </a:p>
        </p:txBody>
      </p:sp>
    </p:spTree>
    <p:extLst>
      <p:ext uri="{BB962C8B-B14F-4D97-AF65-F5344CB8AC3E}">
        <p14:creationId xmlns:p14="http://schemas.microsoft.com/office/powerpoint/2010/main" val="67261627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85678" y="0"/>
            <a:ext cx="8229600" cy="687846"/>
          </a:xfrm>
        </p:spPr>
        <p:txBody>
          <a:bodyPr>
            <a:normAutofit/>
          </a:bodyPr>
          <a:lstStyle/>
          <a:p>
            <a:pPr lvl="0"/>
            <a:r>
              <a:rPr lang="zh-CN" altLang="en-US" sz="2800" dirty="0"/>
              <a:t>基于组件的科学实验流水线</a:t>
            </a:r>
          </a:p>
        </p:txBody>
      </p:sp>
      <p:pic>
        <p:nvPicPr>
          <p:cNvPr id="7" name="图片 6"/>
          <p:cNvPicPr>
            <a:picLocks noChangeAspect="1"/>
          </p:cNvPicPr>
          <p:nvPr/>
        </p:nvPicPr>
        <p:blipFill>
          <a:blip r:embed="rId3"/>
          <a:stretch>
            <a:fillRect/>
          </a:stretch>
        </p:blipFill>
        <p:spPr>
          <a:xfrm>
            <a:off x="384506" y="1153312"/>
            <a:ext cx="4320481" cy="229344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grpSp>
        <p:nvGrpSpPr>
          <p:cNvPr id="17" name="组合 16"/>
          <p:cNvGrpSpPr/>
          <p:nvPr/>
        </p:nvGrpSpPr>
        <p:grpSpPr>
          <a:xfrm>
            <a:off x="357529" y="4271683"/>
            <a:ext cx="7988886" cy="1647726"/>
            <a:chOff x="323527" y="4509120"/>
            <a:chExt cx="7988886" cy="1647726"/>
          </a:xfrm>
        </p:grpSpPr>
        <p:pic>
          <p:nvPicPr>
            <p:cNvPr id="8" name="图片 7"/>
            <p:cNvPicPr>
              <a:picLocks noChangeAspect="1"/>
            </p:cNvPicPr>
            <p:nvPr/>
          </p:nvPicPr>
          <p:blipFill>
            <a:blip r:embed="rId4"/>
            <a:stretch>
              <a:fillRect/>
            </a:stretch>
          </p:blipFill>
          <p:spPr>
            <a:xfrm>
              <a:off x="323527" y="4509120"/>
              <a:ext cx="3994443" cy="1647726"/>
            </a:xfrm>
            <a:prstGeom prst="rect">
              <a:avLst/>
            </a:prstGeom>
            <a:ln>
              <a:solidFill>
                <a:schemeClr val="bg1"/>
              </a:solidFill>
            </a:ln>
          </p:spPr>
        </p:pic>
        <p:pic>
          <p:nvPicPr>
            <p:cNvPr id="10" name="图片 9"/>
            <p:cNvPicPr>
              <a:picLocks noChangeAspect="1"/>
            </p:cNvPicPr>
            <p:nvPr/>
          </p:nvPicPr>
          <p:blipFill>
            <a:blip r:embed="rId5"/>
            <a:stretch>
              <a:fillRect/>
            </a:stretch>
          </p:blipFill>
          <p:spPr>
            <a:xfrm>
              <a:off x="2517770" y="4531236"/>
              <a:ext cx="3600400" cy="1625610"/>
            </a:xfrm>
            <a:prstGeom prst="rect">
              <a:avLst/>
            </a:prstGeom>
            <a:ln>
              <a:solidFill>
                <a:schemeClr val="bg1"/>
              </a:solidFill>
            </a:ln>
          </p:spPr>
        </p:pic>
        <p:pic>
          <p:nvPicPr>
            <p:cNvPr id="11" name="图片 10"/>
            <p:cNvPicPr>
              <a:picLocks noChangeAspect="1"/>
            </p:cNvPicPr>
            <p:nvPr/>
          </p:nvPicPr>
          <p:blipFill>
            <a:blip r:embed="rId6"/>
            <a:stretch>
              <a:fillRect/>
            </a:stretch>
          </p:blipFill>
          <p:spPr>
            <a:xfrm>
              <a:off x="4618831" y="4531236"/>
              <a:ext cx="3693582" cy="1601927"/>
            </a:xfrm>
            <a:prstGeom prst="rect">
              <a:avLst/>
            </a:prstGeom>
            <a:ln>
              <a:solidFill>
                <a:schemeClr val="bg1"/>
              </a:solidFill>
            </a:ln>
          </p:spPr>
        </p:pic>
      </p:grpSp>
      <p:grpSp>
        <p:nvGrpSpPr>
          <p:cNvPr id="14" name="组合 13"/>
          <p:cNvGrpSpPr/>
          <p:nvPr/>
        </p:nvGrpSpPr>
        <p:grpSpPr>
          <a:xfrm>
            <a:off x="5384885" y="1111366"/>
            <a:ext cx="2961530" cy="2232248"/>
            <a:chOff x="-2451951" y="2852936"/>
            <a:chExt cx="3537594" cy="3496088"/>
          </a:xfrm>
        </p:grpSpPr>
        <p:pic>
          <p:nvPicPr>
            <p:cNvPr id="12" name="图片 11"/>
            <p:cNvPicPr>
              <a:picLocks noChangeAspect="1"/>
            </p:cNvPicPr>
            <p:nvPr/>
          </p:nvPicPr>
          <p:blipFill>
            <a:blip r:embed="rId7"/>
            <a:stretch>
              <a:fillRect/>
            </a:stretch>
          </p:blipFill>
          <p:spPr>
            <a:xfrm>
              <a:off x="-2451951" y="2852936"/>
              <a:ext cx="3537594" cy="1750931"/>
            </a:xfrm>
            <a:prstGeom prst="rect">
              <a:avLst/>
            </a:prstGeom>
          </p:spPr>
        </p:pic>
        <p:pic>
          <p:nvPicPr>
            <p:cNvPr id="13" name="图片 12"/>
            <p:cNvPicPr>
              <a:picLocks noChangeAspect="1"/>
            </p:cNvPicPr>
            <p:nvPr/>
          </p:nvPicPr>
          <p:blipFill>
            <a:blip r:embed="rId8"/>
            <a:stretch>
              <a:fillRect/>
            </a:stretch>
          </p:blipFill>
          <p:spPr>
            <a:xfrm>
              <a:off x="-2432929" y="4582881"/>
              <a:ext cx="3518343" cy="1766143"/>
            </a:xfrm>
            <a:prstGeom prst="rect">
              <a:avLst/>
            </a:prstGeom>
          </p:spPr>
        </p:pic>
      </p:grpSp>
      <p:sp>
        <p:nvSpPr>
          <p:cNvPr id="16" name="下箭头 15"/>
          <p:cNvSpPr/>
          <p:nvPr/>
        </p:nvSpPr>
        <p:spPr>
          <a:xfrm>
            <a:off x="3287963" y="3534755"/>
            <a:ext cx="542063" cy="618768"/>
          </a:xfrm>
          <a:prstGeom prst="downArrow">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p:cNvSpPr txBox="1"/>
          <p:nvPr/>
        </p:nvSpPr>
        <p:spPr>
          <a:xfrm>
            <a:off x="312498" y="742034"/>
            <a:ext cx="1451190" cy="369332"/>
          </a:xfrm>
          <a:prstGeom prst="rect">
            <a:avLst/>
          </a:prstGeom>
          <a:noFill/>
        </p:spPr>
        <p:txBody>
          <a:bodyPr wrap="square" rtlCol="0">
            <a:spAutoFit/>
          </a:bodyPr>
          <a:lstStyle/>
          <a:p>
            <a:r>
              <a:rPr lang="zh-CN" altLang="en-US" b="1" dirty="0">
                <a:solidFill>
                  <a:srgbClr val="FF0000"/>
                </a:solidFill>
              </a:rPr>
              <a:t>实</a:t>
            </a:r>
            <a:r>
              <a:rPr lang="zh-CN" altLang="en-US" b="1" dirty="0" smtClean="0">
                <a:solidFill>
                  <a:srgbClr val="FF0000"/>
                </a:solidFill>
              </a:rPr>
              <a:t>验注册</a:t>
            </a:r>
            <a:endParaRPr lang="zh-CN" altLang="en-US" b="1" dirty="0">
              <a:solidFill>
                <a:srgbClr val="FF0000"/>
              </a:solidFill>
            </a:endParaRPr>
          </a:p>
        </p:txBody>
      </p:sp>
      <p:sp>
        <p:nvSpPr>
          <p:cNvPr id="19" name="文本框 18"/>
          <p:cNvSpPr txBox="1"/>
          <p:nvPr/>
        </p:nvSpPr>
        <p:spPr>
          <a:xfrm>
            <a:off x="239412" y="3836041"/>
            <a:ext cx="3048551" cy="369332"/>
          </a:xfrm>
          <a:prstGeom prst="rect">
            <a:avLst/>
          </a:prstGeom>
          <a:noFill/>
        </p:spPr>
        <p:txBody>
          <a:bodyPr wrap="square" rtlCol="0">
            <a:spAutoFit/>
          </a:bodyPr>
          <a:lstStyle/>
          <a:p>
            <a:r>
              <a:rPr lang="zh-CN" altLang="en-US" b="1" dirty="0" smtClean="0">
                <a:solidFill>
                  <a:srgbClr val="FF0000"/>
                </a:solidFill>
              </a:rPr>
              <a:t>算法、数据、算法参数选择</a:t>
            </a:r>
            <a:endParaRPr lang="zh-CN" altLang="en-US" b="1" dirty="0">
              <a:solidFill>
                <a:srgbClr val="FF0000"/>
              </a:solidFill>
            </a:endParaRPr>
          </a:p>
        </p:txBody>
      </p:sp>
      <p:sp>
        <p:nvSpPr>
          <p:cNvPr id="20" name="圆角右箭头 19"/>
          <p:cNvSpPr/>
          <p:nvPr/>
        </p:nvSpPr>
        <p:spPr>
          <a:xfrm rot="16200000">
            <a:off x="6634957" y="3472034"/>
            <a:ext cx="822091" cy="771538"/>
          </a:xfrm>
          <a:prstGeom prst="bentArrow">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1" name="文本框 20"/>
          <p:cNvSpPr txBox="1"/>
          <p:nvPr/>
        </p:nvSpPr>
        <p:spPr>
          <a:xfrm>
            <a:off x="5274560" y="742034"/>
            <a:ext cx="1451190" cy="369332"/>
          </a:xfrm>
          <a:prstGeom prst="rect">
            <a:avLst/>
          </a:prstGeom>
          <a:noFill/>
        </p:spPr>
        <p:txBody>
          <a:bodyPr wrap="square" rtlCol="0">
            <a:spAutoFit/>
          </a:bodyPr>
          <a:lstStyle/>
          <a:p>
            <a:r>
              <a:rPr lang="zh-CN" altLang="en-US" b="1" dirty="0" smtClean="0">
                <a:solidFill>
                  <a:srgbClr val="FF0000"/>
                </a:solidFill>
              </a:rPr>
              <a:t>结果可视化</a:t>
            </a:r>
            <a:endParaRPr lang="zh-CN" altLang="en-US" b="1" dirty="0">
              <a:solidFill>
                <a:srgbClr val="FF0000"/>
              </a:solidFill>
            </a:endParaRPr>
          </a:p>
        </p:txBody>
      </p:sp>
    </p:spTree>
    <p:extLst>
      <p:ext uri="{BB962C8B-B14F-4D97-AF65-F5344CB8AC3E}">
        <p14:creationId xmlns:p14="http://schemas.microsoft.com/office/powerpoint/2010/main" val="249527194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3568" y="0"/>
            <a:ext cx="8229600" cy="796950"/>
          </a:xfrm>
        </p:spPr>
        <p:txBody>
          <a:bodyPr/>
          <a:lstStyle/>
          <a:p>
            <a:r>
              <a:rPr lang="zh-CN" altLang="en-US" dirty="0"/>
              <a:t>工作进展总览</a:t>
            </a:r>
          </a:p>
        </p:txBody>
      </p:sp>
      <p:sp>
        <p:nvSpPr>
          <p:cNvPr id="3" name="椭圆 2"/>
          <p:cNvSpPr/>
          <p:nvPr/>
        </p:nvSpPr>
        <p:spPr>
          <a:xfrm>
            <a:off x="1043608" y="2868325"/>
            <a:ext cx="1800200" cy="1800200"/>
          </a:xfrm>
          <a:prstGeom prst="ellipse">
            <a:avLst/>
          </a:prstGeom>
          <a:solidFill>
            <a:schemeClr val="accent1">
              <a:lumMod val="75000"/>
            </a:schemeClr>
          </a:solidFill>
          <a:ln>
            <a:noFill/>
          </a:ln>
        </p:spPr>
        <p:style>
          <a:lnRef idx="2">
            <a:schemeClr val="accent5"/>
          </a:lnRef>
          <a:fillRef idx="1">
            <a:schemeClr val="lt1"/>
          </a:fillRef>
          <a:effectRef idx="0">
            <a:schemeClr val="accent5"/>
          </a:effectRef>
          <a:fontRef idx="minor">
            <a:schemeClr val="dk1"/>
          </a:fontRef>
        </p:style>
        <p:txBody>
          <a:bodyPr rtlCol="0" anchor="ctr"/>
          <a:lstStyle/>
          <a:p>
            <a:pPr algn="ctr"/>
            <a:r>
              <a:rPr lang="zh-CN" altLang="en-US" b="1" dirty="0"/>
              <a:t>工作总结</a:t>
            </a:r>
          </a:p>
        </p:txBody>
      </p:sp>
      <p:graphicFrame>
        <p:nvGraphicFramePr>
          <p:cNvPr id="6" name="图示 5"/>
          <p:cNvGraphicFramePr/>
          <p:nvPr>
            <p:extLst>
              <p:ext uri="{D42A27DB-BD31-4B8C-83A1-F6EECF244321}">
                <p14:modId xmlns:p14="http://schemas.microsoft.com/office/powerpoint/2010/main" val="2244761226"/>
              </p:ext>
            </p:extLst>
          </p:nvPr>
        </p:nvGraphicFramePr>
        <p:xfrm>
          <a:off x="2555776" y="1169009"/>
          <a:ext cx="5976664" cy="51403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TextBox 8"/>
          <p:cNvSpPr txBox="1"/>
          <p:nvPr/>
        </p:nvSpPr>
        <p:spPr>
          <a:xfrm>
            <a:off x="2699792" y="1754299"/>
            <a:ext cx="1012876" cy="400110"/>
          </a:xfrm>
          <a:prstGeom prst="rect">
            <a:avLst/>
          </a:prstGeom>
          <a:noFill/>
        </p:spPr>
        <p:txBody>
          <a:bodyPr wrap="square" rtlCol="0">
            <a:spAutoFit/>
          </a:bodyPr>
          <a:lstStyle/>
          <a:p>
            <a:r>
              <a:rPr lang="zh-CN" altLang="en-US" sz="2000" b="1" dirty="0"/>
              <a:t>工作一</a:t>
            </a:r>
          </a:p>
        </p:txBody>
      </p:sp>
      <p:sp>
        <p:nvSpPr>
          <p:cNvPr id="11" name="TextBox 10"/>
          <p:cNvSpPr txBox="1"/>
          <p:nvPr/>
        </p:nvSpPr>
        <p:spPr>
          <a:xfrm>
            <a:off x="3131840" y="2996952"/>
            <a:ext cx="972232" cy="400110"/>
          </a:xfrm>
          <a:prstGeom prst="rect">
            <a:avLst/>
          </a:prstGeom>
          <a:noFill/>
        </p:spPr>
        <p:txBody>
          <a:bodyPr wrap="square" rtlCol="0">
            <a:spAutoFit/>
          </a:bodyPr>
          <a:lstStyle/>
          <a:p>
            <a:r>
              <a:rPr lang="zh-CN" altLang="en-US" sz="2000" b="1" dirty="0"/>
              <a:t>工作二</a:t>
            </a:r>
          </a:p>
        </p:txBody>
      </p:sp>
      <p:sp>
        <p:nvSpPr>
          <p:cNvPr id="12" name="TextBox 11"/>
          <p:cNvSpPr txBox="1"/>
          <p:nvPr/>
        </p:nvSpPr>
        <p:spPr>
          <a:xfrm>
            <a:off x="3079088" y="4188359"/>
            <a:ext cx="1077735" cy="400110"/>
          </a:xfrm>
          <a:prstGeom prst="rect">
            <a:avLst/>
          </a:prstGeom>
          <a:noFill/>
        </p:spPr>
        <p:txBody>
          <a:bodyPr wrap="square" rtlCol="0">
            <a:spAutoFit/>
          </a:bodyPr>
          <a:lstStyle/>
          <a:p>
            <a:r>
              <a:rPr lang="zh-CN" altLang="en-US" sz="2000" b="1" dirty="0"/>
              <a:t>工作三</a:t>
            </a:r>
          </a:p>
        </p:txBody>
      </p:sp>
      <p:sp>
        <p:nvSpPr>
          <p:cNvPr id="8" name="TextBox 11"/>
          <p:cNvSpPr txBox="1"/>
          <p:nvPr/>
        </p:nvSpPr>
        <p:spPr>
          <a:xfrm>
            <a:off x="2667362" y="5332600"/>
            <a:ext cx="1077735" cy="400110"/>
          </a:xfrm>
          <a:prstGeom prst="rect">
            <a:avLst/>
          </a:prstGeom>
          <a:noFill/>
        </p:spPr>
        <p:txBody>
          <a:bodyPr wrap="square" rtlCol="0">
            <a:spAutoFit/>
          </a:bodyPr>
          <a:lstStyle/>
          <a:p>
            <a:r>
              <a:rPr lang="zh-CN" altLang="en-US" sz="2000" b="1" dirty="0"/>
              <a:t>工</a:t>
            </a:r>
            <a:r>
              <a:rPr lang="zh-CN" altLang="en-US" sz="2000" b="1" dirty="0" smtClean="0"/>
              <a:t>作四</a:t>
            </a:r>
            <a:endParaRPr lang="zh-CN" altLang="en-US" sz="2000" b="1" dirty="0"/>
          </a:p>
        </p:txBody>
      </p:sp>
    </p:spTree>
    <p:extLst>
      <p:ext uri="{BB962C8B-B14F-4D97-AF65-F5344CB8AC3E}">
        <p14:creationId xmlns:p14="http://schemas.microsoft.com/office/powerpoint/2010/main" val="341624944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7584" y="365"/>
            <a:ext cx="8229600" cy="796950"/>
          </a:xfrm>
        </p:spPr>
        <p:txBody>
          <a:bodyPr/>
          <a:lstStyle/>
          <a:p>
            <a:r>
              <a:rPr lang="zh-Hans" altLang="en-US" dirty="0"/>
              <a:t>平台总体架构</a:t>
            </a:r>
            <a:endParaRPr lang="zh-CN" altLang="en-US" dirty="0"/>
          </a:p>
        </p:txBody>
      </p:sp>
      <p:sp>
        <p:nvSpPr>
          <p:cNvPr id="5" name="圆角矩形 4"/>
          <p:cNvSpPr/>
          <p:nvPr/>
        </p:nvSpPr>
        <p:spPr>
          <a:xfrm>
            <a:off x="179512" y="956912"/>
            <a:ext cx="8877672" cy="5544617"/>
          </a:xfrm>
          <a:prstGeom prst="round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1495142" y="1379309"/>
            <a:ext cx="4775029" cy="1298936"/>
          </a:xfrm>
          <a:prstGeom prst="rect">
            <a:avLst/>
          </a:prstGeom>
          <a:solidFill>
            <a:schemeClr val="bg2">
              <a:lumMod val="20000"/>
              <a:lumOff val="80000"/>
            </a:schemeClr>
          </a:solidFill>
          <a:ln w="28575">
            <a:noFill/>
          </a:ln>
        </p:spPr>
        <p:txBody>
          <a:bodyPr wrap="square" rtlCol="0">
            <a:spAutoFit/>
          </a:bodyPr>
          <a:lstStyle/>
          <a:p>
            <a:endParaRPr lang="zh-CN" altLang="en-US" dirty="0"/>
          </a:p>
        </p:txBody>
      </p:sp>
      <p:sp>
        <p:nvSpPr>
          <p:cNvPr id="15" name="文本框 14"/>
          <p:cNvSpPr txBox="1"/>
          <p:nvPr/>
        </p:nvSpPr>
        <p:spPr>
          <a:xfrm>
            <a:off x="1445603" y="5450799"/>
            <a:ext cx="4787402" cy="606775"/>
          </a:xfrm>
          <a:prstGeom prst="rect">
            <a:avLst/>
          </a:prstGeom>
          <a:solidFill>
            <a:schemeClr val="accent2">
              <a:lumMod val="20000"/>
              <a:lumOff val="80000"/>
            </a:schemeClr>
          </a:solidFill>
          <a:ln>
            <a:noFill/>
          </a:ln>
        </p:spPr>
        <p:txBody>
          <a:bodyPr wrap="square" rtlCol="0">
            <a:spAutoFit/>
          </a:bodyPr>
          <a:lstStyle/>
          <a:p>
            <a:endParaRPr lang="zh-CN" altLang="en-US" dirty="0"/>
          </a:p>
        </p:txBody>
      </p:sp>
      <p:sp>
        <p:nvSpPr>
          <p:cNvPr id="17" name="文本框 16"/>
          <p:cNvSpPr txBox="1"/>
          <p:nvPr/>
        </p:nvSpPr>
        <p:spPr>
          <a:xfrm>
            <a:off x="1456811" y="4704725"/>
            <a:ext cx="4800260" cy="658239"/>
          </a:xfrm>
          <a:prstGeom prst="rect">
            <a:avLst/>
          </a:prstGeom>
          <a:solidFill>
            <a:schemeClr val="bg2">
              <a:lumMod val="20000"/>
              <a:lumOff val="80000"/>
            </a:schemeClr>
          </a:solidFill>
          <a:ln>
            <a:noFill/>
          </a:ln>
        </p:spPr>
        <p:txBody>
          <a:bodyPr wrap="square" rtlCol="0">
            <a:spAutoFit/>
          </a:bodyPr>
          <a:lstStyle/>
          <a:p>
            <a:endParaRPr lang="zh-CN" altLang="en-US" dirty="0"/>
          </a:p>
        </p:txBody>
      </p:sp>
      <p:sp>
        <p:nvSpPr>
          <p:cNvPr id="18" name="文本框 17"/>
          <p:cNvSpPr txBox="1"/>
          <p:nvPr/>
        </p:nvSpPr>
        <p:spPr>
          <a:xfrm>
            <a:off x="3309614" y="983789"/>
            <a:ext cx="2520280" cy="369332"/>
          </a:xfrm>
          <a:prstGeom prst="rect">
            <a:avLst/>
          </a:prstGeom>
          <a:noFill/>
        </p:spPr>
        <p:txBody>
          <a:bodyPr wrap="square" rtlCol="0">
            <a:spAutoFit/>
          </a:bodyPr>
          <a:lstStyle/>
          <a:p>
            <a:pPr algn="ctr"/>
            <a:r>
              <a:rPr lang="zh-CN" altLang="en-US" b="1" dirty="0"/>
              <a:t>高温合金机器学习平台</a:t>
            </a:r>
          </a:p>
        </p:txBody>
      </p:sp>
      <p:grpSp>
        <p:nvGrpSpPr>
          <p:cNvPr id="62" name="组合 61"/>
          <p:cNvGrpSpPr/>
          <p:nvPr/>
        </p:nvGrpSpPr>
        <p:grpSpPr>
          <a:xfrm>
            <a:off x="369450" y="1397438"/>
            <a:ext cx="782051" cy="4596605"/>
            <a:chOff x="587739" y="1371107"/>
            <a:chExt cx="837371" cy="4710281"/>
          </a:xfrm>
        </p:grpSpPr>
        <p:sp>
          <p:nvSpPr>
            <p:cNvPr id="6" name="文本框 5"/>
            <p:cNvSpPr txBox="1"/>
            <p:nvPr/>
          </p:nvSpPr>
          <p:spPr>
            <a:xfrm>
              <a:off x="587739" y="1400868"/>
              <a:ext cx="815909" cy="4680520"/>
            </a:xfrm>
            <a:prstGeom prst="rect">
              <a:avLst/>
            </a:prstGeom>
            <a:solidFill>
              <a:schemeClr val="bg1"/>
            </a:solidFill>
            <a:ln w="28575">
              <a:solidFill>
                <a:schemeClr val="accent5"/>
              </a:solidFill>
            </a:ln>
          </p:spPr>
          <p:txBody>
            <a:bodyPr vert="eaVert" wrap="square" rtlCol="0">
              <a:spAutoFit/>
            </a:bodyPr>
            <a:lstStyle/>
            <a:p>
              <a:endParaRPr lang="zh-CN" altLang="en-US" dirty="0"/>
            </a:p>
          </p:txBody>
        </p:sp>
        <p:sp>
          <p:nvSpPr>
            <p:cNvPr id="20" name="文本框 19"/>
            <p:cNvSpPr txBox="1"/>
            <p:nvPr/>
          </p:nvSpPr>
          <p:spPr>
            <a:xfrm>
              <a:off x="705030" y="1371107"/>
              <a:ext cx="720080" cy="584775"/>
            </a:xfrm>
            <a:prstGeom prst="rect">
              <a:avLst/>
            </a:prstGeom>
            <a:noFill/>
          </p:spPr>
          <p:txBody>
            <a:bodyPr wrap="square" rtlCol="0">
              <a:spAutoFit/>
            </a:bodyPr>
            <a:lstStyle/>
            <a:p>
              <a:r>
                <a:rPr lang="zh-CN" altLang="en-US" sz="1600" b="1" dirty="0">
                  <a:solidFill>
                    <a:srgbClr val="00B0F0"/>
                  </a:solidFill>
                </a:rPr>
                <a:t>数据管理</a:t>
              </a:r>
            </a:p>
          </p:txBody>
        </p:sp>
        <p:sp>
          <p:nvSpPr>
            <p:cNvPr id="22" name="文本框 21"/>
            <p:cNvSpPr txBox="1"/>
            <p:nvPr/>
          </p:nvSpPr>
          <p:spPr>
            <a:xfrm>
              <a:off x="658898" y="1962660"/>
              <a:ext cx="677154" cy="830997"/>
            </a:xfrm>
            <a:prstGeom prst="rect">
              <a:avLst/>
            </a:prstGeom>
            <a:solidFill>
              <a:srgbClr val="00B0F0"/>
            </a:solidFill>
            <a:ln>
              <a:noFill/>
            </a:ln>
          </p:spPr>
          <p:txBody>
            <a:bodyPr wrap="square" rtlCol="0">
              <a:spAutoFit/>
            </a:bodyPr>
            <a:lstStyle/>
            <a:p>
              <a:r>
                <a:rPr lang="zh-CN" altLang="en-US" sz="1600" dirty="0"/>
                <a:t>基础数据管理</a:t>
              </a:r>
            </a:p>
          </p:txBody>
        </p:sp>
        <p:sp>
          <p:nvSpPr>
            <p:cNvPr id="23" name="文本框 22"/>
            <p:cNvSpPr txBox="1"/>
            <p:nvPr/>
          </p:nvSpPr>
          <p:spPr>
            <a:xfrm>
              <a:off x="657116" y="3154792"/>
              <a:ext cx="677154" cy="830997"/>
            </a:xfrm>
            <a:prstGeom prst="rect">
              <a:avLst/>
            </a:prstGeom>
            <a:solidFill>
              <a:srgbClr val="00B0F0"/>
            </a:solidFill>
          </p:spPr>
          <p:txBody>
            <a:bodyPr wrap="square" rtlCol="0">
              <a:spAutoFit/>
            </a:bodyPr>
            <a:lstStyle/>
            <a:p>
              <a:r>
                <a:rPr lang="zh-CN" altLang="en-US" sz="1600" dirty="0"/>
                <a:t>数据</a:t>
              </a:r>
              <a:endParaRPr lang="en-US" altLang="zh-CN" sz="1600" dirty="0"/>
            </a:p>
            <a:p>
              <a:r>
                <a:rPr lang="zh-CN" altLang="en-US" sz="1600" dirty="0"/>
                <a:t>质量管理</a:t>
              </a:r>
            </a:p>
          </p:txBody>
        </p:sp>
        <p:sp>
          <p:nvSpPr>
            <p:cNvPr id="24" name="文本框 23"/>
            <p:cNvSpPr txBox="1"/>
            <p:nvPr/>
          </p:nvSpPr>
          <p:spPr>
            <a:xfrm>
              <a:off x="679049" y="4410341"/>
              <a:ext cx="677154" cy="830997"/>
            </a:xfrm>
            <a:prstGeom prst="rect">
              <a:avLst/>
            </a:prstGeom>
            <a:solidFill>
              <a:srgbClr val="00B0F0"/>
            </a:solidFill>
            <a:ln>
              <a:solidFill>
                <a:srgbClr val="00B0F0"/>
              </a:solidFill>
            </a:ln>
          </p:spPr>
          <p:txBody>
            <a:bodyPr wrap="square" rtlCol="0">
              <a:spAutoFit/>
            </a:bodyPr>
            <a:lstStyle/>
            <a:p>
              <a:r>
                <a:rPr lang="zh-CN" altLang="en-US" sz="1600" dirty="0"/>
                <a:t>数据</a:t>
              </a:r>
              <a:endParaRPr lang="en-US" altLang="zh-CN" sz="1600" dirty="0"/>
            </a:p>
            <a:p>
              <a:r>
                <a:rPr lang="zh-CN" altLang="en-US" sz="1600" dirty="0"/>
                <a:t>权限管理</a:t>
              </a:r>
            </a:p>
          </p:txBody>
        </p:sp>
      </p:grpSp>
      <p:sp>
        <p:nvSpPr>
          <p:cNvPr id="25" name="文本框 24"/>
          <p:cNvSpPr txBox="1"/>
          <p:nvPr/>
        </p:nvSpPr>
        <p:spPr>
          <a:xfrm>
            <a:off x="1445603" y="5409268"/>
            <a:ext cx="750133" cy="584775"/>
          </a:xfrm>
          <a:prstGeom prst="rect">
            <a:avLst/>
          </a:prstGeom>
          <a:noFill/>
        </p:spPr>
        <p:txBody>
          <a:bodyPr wrap="square" rtlCol="0">
            <a:spAutoFit/>
          </a:bodyPr>
          <a:lstStyle/>
          <a:p>
            <a:r>
              <a:rPr lang="zh-CN" altLang="en-US" sz="1600" b="1" dirty="0">
                <a:solidFill>
                  <a:srgbClr val="00B0F0"/>
                </a:solidFill>
              </a:rPr>
              <a:t>数据采集</a:t>
            </a:r>
          </a:p>
        </p:txBody>
      </p:sp>
      <p:sp>
        <p:nvSpPr>
          <p:cNvPr id="26" name="流程图: 磁盘 25"/>
          <p:cNvSpPr/>
          <p:nvPr/>
        </p:nvSpPr>
        <p:spPr>
          <a:xfrm>
            <a:off x="2195735" y="5484425"/>
            <a:ext cx="835571" cy="485731"/>
          </a:xfrm>
          <a:prstGeom prst="flowChartMagneticDisk">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dirty="0">
                <a:solidFill>
                  <a:schemeClr val="tx1"/>
                </a:solidFill>
              </a:rPr>
              <a:t>49</a:t>
            </a:r>
            <a:r>
              <a:rPr lang="zh-CN" altLang="en-US" sz="1100" dirty="0">
                <a:solidFill>
                  <a:schemeClr val="tx1"/>
                </a:solidFill>
              </a:rPr>
              <a:t>篇文献数据</a:t>
            </a:r>
          </a:p>
        </p:txBody>
      </p:sp>
      <p:sp>
        <p:nvSpPr>
          <p:cNvPr id="29" name="流程图: 磁盘 28"/>
          <p:cNvSpPr/>
          <p:nvPr/>
        </p:nvSpPr>
        <p:spPr>
          <a:xfrm>
            <a:off x="3468543" y="5475962"/>
            <a:ext cx="835571" cy="485731"/>
          </a:xfrm>
          <a:prstGeom prst="flowChartMagneticDisk">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dirty="0">
                <a:solidFill>
                  <a:schemeClr val="tx1"/>
                </a:solidFill>
              </a:rPr>
              <a:t>蠕变性能数据数据</a:t>
            </a:r>
          </a:p>
        </p:txBody>
      </p:sp>
      <p:sp>
        <p:nvSpPr>
          <p:cNvPr id="30" name="流程图: 磁盘 29"/>
          <p:cNvSpPr/>
          <p:nvPr/>
        </p:nvSpPr>
        <p:spPr>
          <a:xfrm>
            <a:off x="4808347" y="5477937"/>
            <a:ext cx="835571" cy="485731"/>
          </a:xfrm>
          <a:prstGeom prst="flowChartMagneticDisk">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dirty="0">
                <a:solidFill>
                  <a:schemeClr val="tx1"/>
                </a:solidFill>
              </a:rPr>
              <a:t>扩散数据</a:t>
            </a:r>
          </a:p>
        </p:txBody>
      </p:sp>
      <p:sp>
        <p:nvSpPr>
          <p:cNvPr id="31" name="文本框 30"/>
          <p:cNvSpPr txBox="1"/>
          <p:nvPr/>
        </p:nvSpPr>
        <p:spPr>
          <a:xfrm>
            <a:off x="5626406" y="5594336"/>
            <a:ext cx="844966" cy="369332"/>
          </a:xfrm>
          <a:prstGeom prst="rect">
            <a:avLst/>
          </a:prstGeom>
          <a:noFill/>
        </p:spPr>
        <p:txBody>
          <a:bodyPr wrap="square" rtlCol="0">
            <a:spAutoFit/>
          </a:bodyPr>
          <a:lstStyle/>
          <a:p>
            <a:r>
              <a:rPr lang="en-US" altLang="zh-CN" dirty="0"/>
              <a:t>...</a:t>
            </a:r>
            <a:endParaRPr lang="zh-CN" altLang="en-US" dirty="0"/>
          </a:p>
        </p:txBody>
      </p:sp>
      <p:sp>
        <p:nvSpPr>
          <p:cNvPr id="32" name="文本框 31"/>
          <p:cNvSpPr txBox="1"/>
          <p:nvPr/>
        </p:nvSpPr>
        <p:spPr>
          <a:xfrm>
            <a:off x="1445602" y="4800606"/>
            <a:ext cx="750133" cy="584775"/>
          </a:xfrm>
          <a:prstGeom prst="rect">
            <a:avLst/>
          </a:prstGeom>
          <a:noFill/>
        </p:spPr>
        <p:txBody>
          <a:bodyPr wrap="square" rtlCol="0">
            <a:spAutoFit/>
          </a:bodyPr>
          <a:lstStyle/>
          <a:p>
            <a:r>
              <a:rPr lang="zh-CN" altLang="en-US" sz="1600" b="1" dirty="0">
                <a:solidFill>
                  <a:srgbClr val="00B0F0"/>
                </a:solidFill>
              </a:rPr>
              <a:t>数据存储</a:t>
            </a:r>
          </a:p>
        </p:txBody>
      </p:sp>
      <p:sp>
        <p:nvSpPr>
          <p:cNvPr id="33" name="文本框 32"/>
          <p:cNvSpPr txBox="1"/>
          <p:nvPr/>
        </p:nvSpPr>
        <p:spPr>
          <a:xfrm>
            <a:off x="1997206" y="4943655"/>
            <a:ext cx="1152129" cy="276999"/>
          </a:xfrm>
          <a:prstGeom prst="rect">
            <a:avLst/>
          </a:prstGeom>
          <a:solidFill>
            <a:srgbClr val="00B0F0"/>
          </a:solidFill>
        </p:spPr>
        <p:txBody>
          <a:bodyPr wrap="square" rtlCol="0">
            <a:spAutoFit/>
          </a:bodyPr>
          <a:lstStyle/>
          <a:p>
            <a:r>
              <a:rPr lang="zh-CN" altLang="en-US" sz="1200" dirty="0"/>
              <a:t>关系型数据库</a:t>
            </a:r>
          </a:p>
        </p:txBody>
      </p:sp>
      <p:sp>
        <p:nvSpPr>
          <p:cNvPr id="34" name="文本框 33"/>
          <p:cNvSpPr txBox="1"/>
          <p:nvPr/>
        </p:nvSpPr>
        <p:spPr>
          <a:xfrm>
            <a:off x="3200905" y="4941648"/>
            <a:ext cx="1332741" cy="276999"/>
          </a:xfrm>
          <a:prstGeom prst="rect">
            <a:avLst/>
          </a:prstGeom>
          <a:solidFill>
            <a:srgbClr val="00B0F0"/>
          </a:solidFill>
        </p:spPr>
        <p:txBody>
          <a:bodyPr wrap="square" rtlCol="0">
            <a:spAutoFit/>
          </a:bodyPr>
          <a:lstStyle/>
          <a:p>
            <a:r>
              <a:rPr lang="zh-CN" altLang="en-US" sz="1200" dirty="0"/>
              <a:t>非关系型数据库</a:t>
            </a:r>
          </a:p>
        </p:txBody>
      </p:sp>
      <p:sp>
        <p:nvSpPr>
          <p:cNvPr id="35" name="文本框 34"/>
          <p:cNvSpPr txBox="1"/>
          <p:nvPr/>
        </p:nvSpPr>
        <p:spPr>
          <a:xfrm>
            <a:off x="4589528" y="4941648"/>
            <a:ext cx="1581661" cy="276999"/>
          </a:xfrm>
          <a:prstGeom prst="rect">
            <a:avLst/>
          </a:prstGeom>
          <a:solidFill>
            <a:srgbClr val="00B0F0"/>
          </a:solidFill>
        </p:spPr>
        <p:txBody>
          <a:bodyPr wrap="square" rtlCol="0">
            <a:spAutoFit/>
          </a:bodyPr>
          <a:lstStyle/>
          <a:p>
            <a:r>
              <a:rPr lang="zh-CN" altLang="en-US" sz="1200" dirty="0"/>
              <a:t>分布式文件系统</a:t>
            </a:r>
            <a:r>
              <a:rPr lang="en-US" altLang="zh-CN" sz="1200" dirty="0"/>
              <a:t>HDFS</a:t>
            </a:r>
            <a:endParaRPr lang="zh-CN" altLang="en-US" sz="1200" dirty="0"/>
          </a:p>
        </p:txBody>
      </p:sp>
      <p:sp>
        <p:nvSpPr>
          <p:cNvPr id="63" name="左右箭头 62"/>
          <p:cNvSpPr/>
          <p:nvPr/>
        </p:nvSpPr>
        <p:spPr>
          <a:xfrm>
            <a:off x="1144404" y="2234747"/>
            <a:ext cx="314145" cy="203716"/>
          </a:xfrm>
          <a:prstGeom prst="lef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左右箭头 63"/>
          <p:cNvSpPr/>
          <p:nvPr/>
        </p:nvSpPr>
        <p:spPr>
          <a:xfrm>
            <a:off x="1153481" y="3731238"/>
            <a:ext cx="314145" cy="203716"/>
          </a:xfrm>
          <a:prstGeom prst="lef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左右箭头 64"/>
          <p:cNvSpPr/>
          <p:nvPr/>
        </p:nvSpPr>
        <p:spPr>
          <a:xfrm>
            <a:off x="1150142" y="5624707"/>
            <a:ext cx="314145" cy="203716"/>
          </a:xfrm>
          <a:prstGeom prst="lef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7" name="组合 66"/>
          <p:cNvGrpSpPr/>
          <p:nvPr/>
        </p:nvGrpSpPr>
        <p:grpSpPr>
          <a:xfrm>
            <a:off x="6834913" y="1610590"/>
            <a:ext cx="1980710" cy="4262085"/>
            <a:chOff x="6412494" y="1367798"/>
            <a:chExt cx="2108380" cy="4713590"/>
          </a:xfrm>
        </p:grpSpPr>
        <p:sp>
          <p:nvSpPr>
            <p:cNvPr id="9" name="文本框 8"/>
            <p:cNvSpPr txBox="1"/>
            <p:nvPr/>
          </p:nvSpPr>
          <p:spPr>
            <a:xfrm>
              <a:off x="6412494" y="1400868"/>
              <a:ext cx="1111834" cy="4656706"/>
            </a:xfrm>
            <a:prstGeom prst="rect">
              <a:avLst/>
            </a:prstGeom>
            <a:noFill/>
            <a:ln>
              <a:solidFill>
                <a:schemeClr val="accent5"/>
              </a:solidFill>
            </a:ln>
          </p:spPr>
          <p:txBody>
            <a:bodyPr vert="eaVert" wrap="square" rtlCol="0">
              <a:spAutoFit/>
            </a:bodyPr>
            <a:lstStyle/>
            <a:p>
              <a:endParaRPr lang="zh-CN" altLang="en-US" dirty="0"/>
            </a:p>
          </p:txBody>
        </p:sp>
        <p:sp>
          <p:nvSpPr>
            <p:cNvPr id="10" name="文本框 9"/>
            <p:cNvSpPr txBox="1"/>
            <p:nvPr/>
          </p:nvSpPr>
          <p:spPr>
            <a:xfrm>
              <a:off x="7659414" y="1367799"/>
              <a:ext cx="861460" cy="4713589"/>
            </a:xfrm>
            <a:prstGeom prst="rect">
              <a:avLst/>
            </a:prstGeom>
            <a:noFill/>
            <a:ln>
              <a:solidFill>
                <a:schemeClr val="accent5"/>
              </a:solidFill>
            </a:ln>
          </p:spPr>
          <p:txBody>
            <a:bodyPr vert="eaVert" wrap="square" rtlCol="0">
              <a:spAutoFit/>
            </a:bodyPr>
            <a:lstStyle/>
            <a:p>
              <a:endParaRPr lang="zh-CN" altLang="en-US" dirty="0"/>
            </a:p>
          </p:txBody>
        </p:sp>
        <p:sp>
          <p:nvSpPr>
            <p:cNvPr id="56" name="文本框 55"/>
            <p:cNvSpPr txBox="1"/>
            <p:nvPr/>
          </p:nvSpPr>
          <p:spPr>
            <a:xfrm>
              <a:off x="6608371" y="1367798"/>
              <a:ext cx="720080" cy="584775"/>
            </a:xfrm>
            <a:prstGeom prst="rect">
              <a:avLst/>
            </a:prstGeom>
            <a:noFill/>
          </p:spPr>
          <p:txBody>
            <a:bodyPr wrap="square" rtlCol="0">
              <a:spAutoFit/>
            </a:bodyPr>
            <a:lstStyle/>
            <a:p>
              <a:r>
                <a:rPr lang="zh-CN" altLang="en-US" sz="1600" b="1" dirty="0">
                  <a:solidFill>
                    <a:srgbClr val="00B0F0"/>
                  </a:solidFill>
                </a:rPr>
                <a:t>用户管理</a:t>
              </a:r>
            </a:p>
          </p:txBody>
        </p:sp>
        <p:sp>
          <p:nvSpPr>
            <p:cNvPr id="57" name="文本框 56"/>
            <p:cNvSpPr txBox="1"/>
            <p:nvPr/>
          </p:nvSpPr>
          <p:spPr>
            <a:xfrm>
              <a:off x="6569668" y="2085770"/>
              <a:ext cx="706443" cy="646723"/>
            </a:xfrm>
            <a:prstGeom prst="rect">
              <a:avLst/>
            </a:prstGeom>
            <a:solidFill>
              <a:srgbClr val="00B0F0"/>
            </a:solidFill>
            <a:ln>
              <a:noFill/>
            </a:ln>
          </p:spPr>
          <p:txBody>
            <a:bodyPr wrap="square" rtlCol="0">
              <a:spAutoFit/>
            </a:bodyPr>
            <a:lstStyle/>
            <a:p>
              <a:r>
                <a:rPr lang="zh-CN" altLang="en-US" sz="1600" dirty="0"/>
                <a:t>权限管理</a:t>
              </a:r>
            </a:p>
          </p:txBody>
        </p:sp>
        <p:sp>
          <p:nvSpPr>
            <p:cNvPr id="58" name="文本框 57"/>
            <p:cNvSpPr txBox="1"/>
            <p:nvPr/>
          </p:nvSpPr>
          <p:spPr>
            <a:xfrm>
              <a:off x="7745235" y="1377885"/>
              <a:ext cx="720080" cy="584775"/>
            </a:xfrm>
            <a:prstGeom prst="rect">
              <a:avLst/>
            </a:prstGeom>
            <a:noFill/>
          </p:spPr>
          <p:txBody>
            <a:bodyPr wrap="square" rtlCol="0">
              <a:spAutoFit/>
            </a:bodyPr>
            <a:lstStyle/>
            <a:p>
              <a:r>
                <a:rPr lang="zh-CN" altLang="en-US" sz="1600" b="1" dirty="0">
                  <a:solidFill>
                    <a:srgbClr val="00B0F0"/>
                  </a:solidFill>
                </a:rPr>
                <a:t>安全管理</a:t>
              </a:r>
            </a:p>
          </p:txBody>
        </p:sp>
        <p:sp>
          <p:nvSpPr>
            <p:cNvPr id="59" name="文本框 58"/>
            <p:cNvSpPr txBox="1"/>
            <p:nvPr/>
          </p:nvSpPr>
          <p:spPr>
            <a:xfrm>
              <a:off x="7766698" y="2076589"/>
              <a:ext cx="677154" cy="584775"/>
            </a:xfrm>
            <a:prstGeom prst="rect">
              <a:avLst/>
            </a:prstGeom>
            <a:solidFill>
              <a:srgbClr val="00B0F0"/>
            </a:solidFill>
            <a:ln>
              <a:noFill/>
            </a:ln>
          </p:spPr>
          <p:txBody>
            <a:bodyPr wrap="square" rtlCol="0">
              <a:spAutoFit/>
            </a:bodyPr>
            <a:lstStyle/>
            <a:p>
              <a:r>
                <a:rPr lang="zh-CN" altLang="en-US" sz="1600" dirty="0"/>
                <a:t>存储安全</a:t>
              </a:r>
            </a:p>
          </p:txBody>
        </p:sp>
        <p:sp>
          <p:nvSpPr>
            <p:cNvPr id="60" name="文本框 59"/>
            <p:cNvSpPr txBox="1"/>
            <p:nvPr/>
          </p:nvSpPr>
          <p:spPr>
            <a:xfrm>
              <a:off x="7751566" y="3161647"/>
              <a:ext cx="677154" cy="584776"/>
            </a:xfrm>
            <a:prstGeom prst="rect">
              <a:avLst/>
            </a:prstGeom>
            <a:solidFill>
              <a:srgbClr val="00B0F0"/>
            </a:solidFill>
            <a:ln>
              <a:noFill/>
            </a:ln>
          </p:spPr>
          <p:txBody>
            <a:bodyPr wrap="square" rtlCol="0">
              <a:spAutoFit/>
            </a:bodyPr>
            <a:lstStyle/>
            <a:p>
              <a:r>
                <a:rPr lang="zh-CN" altLang="en-US" sz="1600" dirty="0"/>
                <a:t>权限控制</a:t>
              </a:r>
            </a:p>
          </p:txBody>
        </p:sp>
        <p:sp>
          <p:nvSpPr>
            <p:cNvPr id="61" name="文本框 60"/>
            <p:cNvSpPr txBox="1"/>
            <p:nvPr/>
          </p:nvSpPr>
          <p:spPr>
            <a:xfrm>
              <a:off x="7726643" y="4079639"/>
              <a:ext cx="677154" cy="646723"/>
            </a:xfrm>
            <a:prstGeom prst="rect">
              <a:avLst/>
            </a:prstGeom>
            <a:solidFill>
              <a:srgbClr val="00B0F0"/>
            </a:solidFill>
            <a:ln>
              <a:noFill/>
            </a:ln>
          </p:spPr>
          <p:txBody>
            <a:bodyPr wrap="square" rtlCol="0">
              <a:spAutoFit/>
            </a:bodyPr>
            <a:lstStyle/>
            <a:p>
              <a:r>
                <a:rPr lang="zh-CN" altLang="en-US" sz="1600" dirty="0"/>
                <a:t>数据加密</a:t>
              </a:r>
            </a:p>
          </p:txBody>
        </p:sp>
      </p:grpSp>
      <p:sp>
        <p:nvSpPr>
          <p:cNvPr id="68" name="左右箭头 67"/>
          <p:cNvSpPr/>
          <p:nvPr/>
        </p:nvSpPr>
        <p:spPr>
          <a:xfrm>
            <a:off x="6355892" y="2157931"/>
            <a:ext cx="314145" cy="203716"/>
          </a:xfrm>
          <a:prstGeom prst="lef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左右箭头 68"/>
          <p:cNvSpPr/>
          <p:nvPr/>
        </p:nvSpPr>
        <p:spPr>
          <a:xfrm>
            <a:off x="6340645" y="3720245"/>
            <a:ext cx="314145" cy="203716"/>
          </a:xfrm>
          <a:prstGeom prst="lef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左右箭头 69"/>
          <p:cNvSpPr/>
          <p:nvPr/>
        </p:nvSpPr>
        <p:spPr>
          <a:xfrm>
            <a:off x="6327395" y="5582449"/>
            <a:ext cx="314145" cy="203716"/>
          </a:xfrm>
          <a:prstGeom prst="lef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上下箭头 71"/>
          <p:cNvSpPr/>
          <p:nvPr/>
        </p:nvSpPr>
        <p:spPr>
          <a:xfrm>
            <a:off x="2670784" y="2722697"/>
            <a:ext cx="173024" cy="329581"/>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上下箭头 72"/>
          <p:cNvSpPr/>
          <p:nvPr/>
        </p:nvSpPr>
        <p:spPr>
          <a:xfrm>
            <a:off x="4905190" y="2689579"/>
            <a:ext cx="215450" cy="380192"/>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7" name="直接连接符 76"/>
          <p:cNvCxnSpPr/>
          <p:nvPr/>
        </p:nvCxnSpPr>
        <p:spPr>
          <a:xfrm flipV="1">
            <a:off x="1482043" y="1658983"/>
            <a:ext cx="4788128" cy="1128"/>
          </a:xfrm>
          <a:prstGeom prst="line">
            <a:avLst/>
          </a:prstGeom>
          <a:ln w="28575">
            <a:solidFill>
              <a:schemeClr val="bg1"/>
            </a:solidFill>
            <a:tailEnd type="none"/>
          </a:ln>
        </p:spPr>
        <p:style>
          <a:lnRef idx="1">
            <a:schemeClr val="accent1"/>
          </a:lnRef>
          <a:fillRef idx="0">
            <a:schemeClr val="accent1"/>
          </a:fillRef>
          <a:effectRef idx="0">
            <a:schemeClr val="accent1"/>
          </a:effectRef>
          <a:fontRef idx="minor">
            <a:schemeClr val="tx1"/>
          </a:fontRef>
        </p:style>
      </p:cxnSp>
      <p:sp>
        <p:nvSpPr>
          <p:cNvPr id="78" name="文本框 77"/>
          <p:cNvSpPr txBox="1"/>
          <p:nvPr/>
        </p:nvSpPr>
        <p:spPr>
          <a:xfrm>
            <a:off x="3039700" y="1362816"/>
            <a:ext cx="1599207" cy="307777"/>
          </a:xfrm>
          <a:prstGeom prst="rect">
            <a:avLst/>
          </a:prstGeom>
          <a:noFill/>
        </p:spPr>
        <p:txBody>
          <a:bodyPr wrap="square" rtlCol="0">
            <a:spAutoFit/>
          </a:bodyPr>
          <a:lstStyle/>
          <a:p>
            <a:pPr algn="ctr"/>
            <a:r>
              <a:rPr lang="zh-CN" altLang="en-US" sz="1400" dirty="0"/>
              <a:t>平台服务</a:t>
            </a:r>
          </a:p>
        </p:txBody>
      </p:sp>
      <p:cxnSp>
        <p:nvCxnSpPr>
          <p:cNvPr id="82" name="直接连接符 81"/>
          <p:cNvCxnSpPr>
            <a:stCxn id="7" idx="1"/>
            <a:endCxn id="7" idx="3"/>
          </p:cNvCxnSpPr>
          <p:nvPr/>
        </p:nvCxnSpPr>
        <p:spPr>
          <a:xfrm>
            <a:off x="1495142" y="2028777"/>
            <a:ext cx="4775029" cy="0"/>
          </a:xfrm>
          <a:prstGeom prst="line">
            <a:avLst/>
          </a:prstGeom>
          <a:ln w="28575">
            <a:solidFill>
              <a:schemeClr val="bg1"/>
            </a:solidFill>
            <a:tailEnd type="none"/>
          </a:ln>
        </p:spPr>
        <p:style>
          <a:lnRef idx="1">
            <a:schemeClr val="accent1"/>
          </a:lnRef>
          <a:fillRef idx="0">
            <a:schemeClr val="accent1"/>
          </a:fillRef>
          <a:effectRef idx="0">
            <a:schemeClr val="accent1"/>
          </a:effectRef>
          <a:fontRef idx="minor">
            <a:schemeClr val="tx1"/>
          </a:fontRef>
        </p:style>
      </p:cxnSp>
      <p:cxnSp>
        <p:nvCxnSpPr>
          <p:cNvPr id="87" name="直接连接符 86"/>
          <p:cNvCxnSpPr/>
          <p:nvPr/>
        </p:nvCxnSpPr>
        <p:spPr>
          <a:xfrm>
            <a:off x="4196155" y="1644960"/>
            <a:ext cx="0" cy="415005"/>
          </a:xfrm>
          <a:prstGeom prst="line">
            <a:avLst/>
          </a:prstGeom>
          <a:ln w="28575">
            <a:solidFill>
              <a:schemeClr val="bg1"/>
            </a:solidFill>
            <a:tailEnd type="none"/>
          </a:ln>
        </p:spPr>
        <p:style>
          <a:lnRef idx="1">
            <a:schemeClr val="accent1"/>
          </a:lnRef>
          <a:fillRef idx="0">
            <a:schemeClr val="accent1"/>
          </a:fillRef>
          <a:effectRef idx="0">
            <a:schemeClr val="accent1"/>
          </a:effectRef>
          <a:fontRef idx="minor">
            <a:schemeClr val="tx1"/>
          </a:fontRef>
        </p:style>
      </p:cxnSp>
      <p:sp>
        <p:nvSpPr>
          <p:cNvPr id="88" name="文本框 87"/>
          <p:cNvSpPr txBox="1"/>
          <p:nvPr/>
        </p:nvSpPr>
        <p:spPr>
          <a:xfrm>
            <a:off x="1629248" y="1698575"/>
            <a:ext cx="1830717" cy="307777"/>
          </a:xfrm>
          <a:prstGeom prst="rect">
            <a:avLst/>
          </a:prstGeom>
          <a:noFill/>
        </p:spPr>
        <p:txBody>
          <a:bodyPr wrap="square" rtlCol="0">
            <a:spAutoFit/>
          </a:bodyPr>
          <a:lstStyle/>
          <a:p>
            <a:pPr algn="ctr"/>
            <a:r>
              <a:rPr lang="zh-CN" altLang="en-US" sz="1400" dirty="0"/>
              <a:t>传统</a:t>
            </a:r>
            <a:r>
              <a:rPr lang="en-US" altLang="zh-CN" sz="1400" dirty="0"/>
              <a:t>B/S</a:t>
            </a:r>
            <a:r>
              <a:rPr lang="zh-CN" altLang="en-US" sz="1400" dirty="0"/>
              <a:t>架构</a:t>
            </a:r>
          </a:p>
        </p:txBody>
      </p:sp>
      <p:grpSp>
        <p:nvGrpSpPr>
          <p:cNvPr id="133" name="组合 132"/>
          <p:cNvGrpSpPr/>
          <p:nvPr/>
        </p:nvGrpSpPr>
        <p:grpSpPr>
          <a:xfrm>
            <a:off x="1445268" y="3064826"/>
            <a:ext cx="4806193" cy="1546119"/>
            <a:chOff x="1456811" y="3166652"/>
            <a:chExt cx="4806193" cy="1546119"/>
          </a:xfrm>
        </p:grpSpPr>
        <p:sp>
          <p:nvSpPr>
            <p:cNvPr id="16" name="文本框 15"/>
            <p:cNvSpPr txBox="1"/>
            <p:nvPr/>
          </p:nvSpPr>
          <p:spPr>
            <a:xfrm>
              <a:off x="1456811" y="3166652"/>
              <a:ext cx="4806193" cy="1546119"/>
            </a:xfrm>
            <a:prstGeom prst="rect">
              <a:avLst/>
            </a:prstGeom>
            <a:solidFill>
              <a:schemeClr val="accent1">
                <a:lumMod val="20000"/>
                <a:lumOff val="80000"/>
              </a:schemeClr>
            </a:solidFill>
            <a:ln>
              <a:noFill/>
            </a:ln>
          </p:spPr>
          <p:txBody>
            <a:bodyPr wrap="square" rtlCol="0">
              <a:spAutoFit/>
            </a:bodyPr>
            <a:lstStyle/>
            <a:p>
              <a:endParaRPr lang="zh-CN" altLang="en-US" dirty="0"/>
            </a:p>
          </p:txBody>
        </p:sp>
        <p:sp>
          <p:nvSpPr>
            <p:cNvPr id="37" name="文本框 36"/>
            <p:cNvSpPr txBox="1"/>
            <p:nvPr/>
          </p:nvSpPr>
          <p:spPr>
            <a:xfrm>
              <a:off x="1515951" y="3496630"/>
              <a:ext cx="595750" cy="830997"/>
            </a:xfrm>
            <a:prstGeom prst="rect">
              <a:avLst/>
            </a:prstGeom>
            <a:noFill/>
          </p:spPr>
          <p:txBody>
            <a:bodyPr wrap="square" rtlCol="0">
              <a:spAutoFit/>
            </a:bodyPr>
            <a:lstStyle/>
            <a:p>
              <a:r>
                <a:rPr lang="zh-CN" altLang="en-US" sz="1600" b="1" dirty="0">
                  <a:solidFill>
                    <a:srgbClr val="00B0F0"/>
                  </a:solidFill>
                </a:rPr>
                <a:t>算</a:t>
              </a:r>
              <a:endParaRPr lang="en-US" altLang="zh-CN" sz="1600" b="1" dirty="0">
                <a:solidFill>
                  <a:srgbClr val="00B0F0"/>
                </a:solidFill>
              </a:endParaRPr>
            </a:p>
            <a:p>
              <a:r>
                <a:rPr lang="zh-CN" altLang="en-US" sz="1600" b="1" dirty="0">
                  <a:solidFill>
                    <a:srgbClr val="00B0F0"/>
                  </a:solidFill>
                </a:rPr>
                <a:t>法</a:t>
              </a:r>
              <a:endParaRPr lang="en-US" altLang="zh-CN" sz="1600" b="1" dirty="0">
                <a:solidFill>
                  <a:srgbClr val="00B0F0"/>
                </a:solidFill>
              </a:endParaRPr>
            </a:p>
            <a:p>
              <a:r>
                <a:rPr lang="zh-CN" altLang="en-US" sz="1600" b="1" dirty="0">
                  <a:solidFill>
                    <a:srgbClr val="00B0F0"/>
                  </a:solidFill>
                </a:rPr>
                <a:t>库</a:t>
              </a:r>
            </a:p>
          </p:txBody>
        </p:sp>
        <p:sp>
          <p:nvSpPr>
            <p:cNvPr id="40" name="圆角矩形 39"/>
            <p:cNvSpPr/>
            <p:nvPr/>
          </p:nvSpPr>
          <p:spPr>
            <a:xfrm>
              <a:off x="4496162" y="3287595"/>
              <a:ext cx="1695424" cy="1317877"/>
            </a:xfrm>
            <a:prstGeom prst="round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圆角矩形 40"/>
            <p:cNvSpPr/>
            <p:nvPr/>
          </p:nvSpPr>
          <p:spPr>
            <a:xfrm>
              <a:off x="1907704" y="3299933"/>
              <a:ext cx="2525502" cy="1329964"/>
            </a:xfrm>
            <a:prstGeom prst="round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p:cNvSpPr txBox="1"/>
            <p:nvPr/>
          </p:nvSpPr>
          <p:spPr>
            <a:xfrm>
              <a:off x="2449509" y="3276243"/>
              <a:ext cx="1285607" cy="276999"/>
            </a:xfrm>
            <a:prstGeom prst="rect">
              <a:avLst/>
            </a:prstGeom>
            <a:noFill/>
          </p:spPr>
          <p:txBody>
            <a:bodyPr wrap="square" rtlCol="0">
              <a:spAutoFit/>
            </a:bodyPr>
            <a:lstStyle/>
            <a:p>
              <a:pPr algn="ctr"/>
              <a:r>
                <a:rPr lang="zh-CN" altLang="en-US" sz="1200" dirty="0"/>
                <a:t>基本算法库</a:t>
              </a:r>
            </a:p>
          </p:txBody>
        </p:sp>
        <p:sp>
          <p:nvSpPr>
            <p:cNvPr id="43" name="矩形 42"/>
            <p:cNvSpPr/>
            <p:nvPr/>
          </p:nvSpPr>
          <p:spPr>
            <a:xfrm>
              <a:off x="2015015" y="3553387"/>
              <a:ext cx="516084" cy="944071"/>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矩形 43"/>
            <p:cNvSpPr/>
            <p:nvPr/>
          </p:nvSpPr>
          <p:spPr>
            <a:xfrm>
              <a:off x="2603055" y="3544425"/>
              <a:ext cx="503928" cy="943193"/>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矩形 44"/>
            <p:cNvSpPr/>
            <p:nvPr/>
          </p:nvSpPr>
          <p:spPr>
            <a:xfrm>
              <a:off x="3174596" y="3543441"/>
              <a:ext cx="568495" cy="940162"/>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文本框 45"/>
            <p:cNvSpPr txBox="1"/>
            <p:nvPr/>
          </p:nvSpPr>
          <p:spPr>
            <a:xfrm>
              <a:off x="1989005" y="3523062"/>
              <a:ext cx="617040" cy="276999"/>
            </a:xfrm>
            <a:prstGeom prst="rect">
              <a:avLst/>
            </a:prstGeom>
            <a:noFill/>
          </p:spPr>
          <p:txBody>
            <a:bodyPr wrap="square" rtlCol="0">
              <a:spAutoFit/>
            </a:bodyPr>
            <a:lstStyle/>
            <a:p>
              <a:r>
                <a:rPr lang="zh-CN" altLang="en-US" sz="1200" dirty="0"/>
                <a:t>分类</a:t>
              </a:r>
            </a:p>
          </p:txBody>
        </p:sp>
        <p:sp>
          <p:nvSpPr>
            <p:cNvPr id="47" name="文本框 46"/>
            <p:cNvSpPr txBox="1"/>
            <p:nvPr/>
          </p:nvSpPr>
          <p:spPr>
            <a:xfrm>
              <a:off x="2030049" y="3714044"/>
              <a:ext cx="446102" cy="253916"/>
            </a:xfrm>
            <a:prstGeom prst="rect">
              <a:avLst/>
            </a:prstGeom>
            <a:noFill/>
          </p:spPr>
          <p:txBody>
            <a:bodyPr wrap="square" rtlCol="0">
              <a:spAutoFit/>
            </a:bodyPr>
            <a:lstStyle/>
            <a:p>
              <a:r>
                <a:rPr lang="en-US" altLang="zh-CN" sz="1050" dirty="0"/>
                <a:t>SVM</a:t>
              </a:r>
              <a:endParaRPr lang="zh-CN" altLang="en-US" sz="1050" dirty="0"/>
            </a:p>
          </p:txBody>
        </p:sp>
        <p:sp>
          <p:nvSpPr>
            <p:cNvPr id="48" name="文本框 47"/>
            <p:cNvSpPr txBox="1"/>
            <p:nvPr/>
          </p:nvSpPr>
          <p:spPr>
            <a:xfrm>
              <a:off x="2034667" y="3866332"/>
              <a:ext cx="446102" cy="253916"/>
            </a:xfrm>
            <a:prstGeom prst="rect">
              <a:avLst/>
            </a:prstGeom>
            <a:noFill/>
          </p:spPr>
          <p:txBody>
            <a:bodyPr wrap="square" rtlCol="0">
              <a:spAutoFit/>
            </a:bodyPr>
            <a:lstStyle/>
            <a:p>
              <a:r>
                <a:rPr lang="en-US" altLang="zh-CN" sz="1050" dirty="0"/>
                <a:t>kNN</a:t>
              </a:r>
              <a:endParaRPr lang="zh-CN" altLang="en-US" sz="1050" dirty="0"/>
            </a:p>
          </p:txBody>
        </p:sp>
        <p:sp>
          <p:nvSpPr>
            <p:cNvPr id="49" name="文本框 48"/>
            <p:cNvSpPr txBox="1"/>
            <p:nvPr/>
          </p:nvSpPr>
          <p:spPr>
            <a:xfrm>
              <a:off x="2001493" y="4019374"/>
              <a:ext cx="592063" cy="415498"/>
            </a:xfrm>
            <a:prstGeom prst="rect">
              <a:avLst/>
            </a:prstGeom>
            <a:noFill/>
          </p:spPr>
          <p:txBody>
            <a:bodyPr wrap="square" rtlCol="0">
              <a:spAutoFit/>
            </a:bodyPr>
            <a:lstStyle/>
            <a:p>
              <a:r>
                <a:rPr lang="zh-CN" altLang="en-US" sz="1050" dirty="0"/>
                <a:t>决策树</a:t>
              </a:r>
              <a:endParaRPr lang="en-US" altLang="zh-CN" sz="1050" dirty="0"/>
            </a:p>
            <a:p>
              <a:r>
                <a:rPr lang="zh-CN" altLang="en-US" sz="1050" dirty="0"/>
                <a:t>贝叶斯</a:t>
              </a:r>
              <a:endParaRPr lang="en-US" altLang="zh-CN" sz="1050" dirty="0"/>
            </a:p>
          </p:txBody>
        </p:sp>
        <p:sp>
          <p:nvSpPr>
            <p:cNvPr id="50" name="文本框 49"/>
            <p:cNvSpPr txBox="1"/>
            <p:nvPr/>
          </p:nvSpPr>
          <p:spPr>
            <a:xfrm>
              <a:off x="2603055" y="3524945"/>
              <a:ext cx="624956" cy="276999"/>
            </a:xfrm>
            <a:prstGeom prst="rect">
              <a:avLst/>
            </a:prstGeom>
            <a:noFill/>
          </p:spPr>
          <p:txBody>
            <a:bodyPr wrap="square" rtlCol="0">
              <a:spAutoFit/>
            </a:bodyPr>
            <a:lstStyle/>
            <a:p>
              <a:r>
                <a:rPr lang="zh-CN" altLang="en-US" sz="1200" dirty="0"/>
                <a:t>回归</a:t>
              </a:r>
            </a:p>
          </p:txBody>
        </p:sp>
        <p:sp>
          <p:nvSpPr>
            <p:cNvPr id="51" name="文本框 50"/>
            <p:cNvSpPr txBox="1"/>
            <p:nvPr/>
          </p:nvSpPr>
          <p:spPr>
            <a:xfrm>
              <a:off x="2601532" y="3687499"/>
              <a:ext cx="595381" cy="900246"/>
            </a:xfrm>
            <a:prstGeom prst="rect">
              <a:avLst/>
            </a:prstGeom>
            <a:noFill/>
          </p:spPr>
          <p:txBody>
            <a:bodyPr wrap="square" rtlCol="0">
              <a:spAutoFit/>
            </a:bodyPr>
            <a:lstStyle/>
            <a:p>
              <a:r>
                <a:rPr lang="en-US" altLang="zh-CN" sz="1050" dirty="0"/>
                <a:t>Logistic</a:t>
              </a:r>
            </a:p>
            <a:p>
              <a:r>
                <a:rPr lang="en-US" altLang="zh-CN" sz="1050" dirty="0"/>
                <a:t>Lasso</a:t>
              </a:r>
            </a:p>
            <a:p>
              <a:r>
                <a:rPr lang="en-US" altLang="zh-CN" sz="1050" dirty="0"/>
                <a:t>Ridage</a:t>
              </a:r>
            </a:p>
            <a:p>
              <a:r>
                <a:rPr lang="en-US" altLang="zh-CN" sz="1050" dirty="0"/>
                <a:t>...</a:t>
              </a:r>
            </a:p>
            <a:p>
              <a:endParaRPr lang="zh-CN" altLang="en-US" sz="1050" dirty="0"/>
            </a:p>
          </p:txBody>
        </p:sp>
        <p:sp>
          <p:nvSpPr>
            <p:cNvPr id="53" name="文本框 52"/>
            <p:cNvSpPr txBox="1"/>
            <p:nvPr/>
          </p:nvSpPr>
          <p:spPr>
            <a:xfrm>
              <a:off x="3106722" y="3532978"/>
              <a:ext cx="778570" cy="923330"/>
            </a:xfrm>
            <a:prstGeom prst="rect">
              <a:avLst/>
            </a:prstGeom>
            <a:noFill/>
          </p:spPr>
          <p:txBody>
            <a:bodyPr wrap="square" rtlCol="0">
              <a:spAutoFit/>
            </a:bodyPr>
            <a:lstStyle/>
            <a:p>
              <a:r>
                <a:rPr lang="zh-CN" altLang="en-US" sz="1200" dirty="0"/>
                <a:t>聚类</a:t>
              </a:r>
              <a:endParaRPr lang="en-US" altLang="zh-CN" sz="1200" dirty="0"/>
            </a:p>
            <a:p>
              <a:r>
                <a:rPr lang="en-US" altLang="zh-CN" sz="1200" dirty="0"/>
                <a:t>Kmeans</a:t>
              </a:r>
            </a:p>
            <a:p>
              <a:r>
                <a:rPr lang="zh-CN" altLang="en-US" sz="1000" dirty="0"/>
                <a:t>层次聚类</a:t>
              </a:r>
              <a:endParaRPr lang="en-US" altLang="zh-CN" sz="1000" dirty="0"/>
            </a:p>
            <a:p>
              <a:r>
                <a:rPr lang="en-US" altLang="zh-CN" sz="1000" dirty="0"/>
                <a:t> Som</a:t>
              </a:r>
            </a:p>
            <a:p>
              <a:r>
                <a:rPr lang="en-US" altLang="zh-CN" sz="1000" dirty="0"/>
                <a:t> FCM</a:t>
              </a:r>
            </a:p>
          </p:txBody>
        </p:sp>
        <p:sp>
          <p:nvSpPr>
            <p:cNvPr id="54" name="文本框 53"/>
            <p:cNvSpPr txBox="1"/>
            <p:nvPr/>
          </p:nvSpPr>
          <p:spPr>
            <a:xfrm>
              <a:off x="4569754" y="3289912"/>
              <a:ext cx="1285607" cy="276999"/>
            </a:xfrm>
            <a:prstGeom prst="rect">
              <a:avLst/>
            </a:prstGeom>
            <a:noFill/>
          </p:spPr>
          <p:txBody>
            <a:bodyPr wrap="square" rtlCol="0">
              <a:spAutoFit/>
            </a:bodyPr>
            <a:lstStyle/>
            <a:p>
              <a:pPr algn="ctr"/>
              <a:r>
                <a:rPr lang="zh-CN" altLang="en-US" sz="1200" dirty="0"/>
                <a:t>第三方算法库</a:t>
              </a:r>
            </a:p>
          </p:txBody>
        </p:sp>
        <p:sp>
          <p:nvSpPr>
            <p:cNvPr id="55" name="文本框 54"/>
            <p:cNvSpPr txBox="1"/>
            <p:nvPr/>
          </p:nvSpPr>
          <p:spPr>
            <a:xfrm>
              <a:off x="4631996" y="3582735"/>
              <a:ext cx="635567" cy="830997"/>
            </a:xfrm>
            <a:prstGeom prst="rect">
              <a:avLst/>
            </a:prstGeom>
            <a:noFill/>
            <a:ln w="28575">
              <a:solidFill>
                <a:srgbClr val="33A8C7"/>
              </a:solidFill>
            </a:ln>
          </p:spPr>
          <p:txBody>
            <a:bodyPr wrap="square" rtlCol="0">
              <a:spAutoFit/>
            </a:bodyPr>
            <a:lstStyle/>
            <a:p>
              <a:r>
                <a:rPr lang="en-US" altLang="zh-CN" sz="1200" dirty="0"/>
                <a:t>Spark</a:t>
              </a:r>
              <a:r>
                <a:rPr lang="zh-CN" altLang="en-US" sz="1200" dirty="0"/>
                <a:t>机器学习库</a:t>
              </a:r>
            </a:p>
          </p:txBody>
        </p:sp>
        <p:sp>
          <p:nvSpPr>
            <p:cNvPr id="71" name="文本框 70"/>
            <p:cNvSpPr txBox="1"/>
            <p:nvPr/>
          </p:nvSpPr>
          <p:spPr>
            <a:xfrm>
              <a:off x="5330519" y="3593422"/>
              <a:ext cx="651749" cy="830997"/>
            </a:xfrm>
            <a:prstGeom prst="rect">
              <a:avLst/>
            </a:prstGeom>
            <a:noFill/>
            <a:ln w="28575">
              <a:solidFill>
                <a:srgbClr val="33A8C7"/>
              </a:solidFill>
            </a:ln>
          </p:spPr>
          <p:txBody>
            <a:bodyPr wrap="square" rtlCol="0">
              <a:spAutoFit/>
            </a:bodyPr>
            <a:lstStyle/>
            <a:p>
              <a:r>
                <a:rPr lang="zh-CN" altLang="en-US" sz="1200" dirty="0"/>
                <a:t>用户上传算法</a:t>
              </a:r>
              <a:endParaRPr lang="en-US" altLang="zh-CN" sz="1200" dirty="0"/>
            </a:p>
            <a:p>
              <a:endParaRPr lang="en-US" altLang="zh-CN" sz="1200" dirty="0"/>
            </a:p>
            <a:p>
              <a:endParaRPr lang="zh-CN" altLang="en-US" sz="1200" dirty="0"/>
            </a:p>
          </p:txBody>
        </p:sp>
        <p:sp>
          <p:nvSpPr>
            <p:cNvPr id="93" name="矩形 92"/>
            <p:cNvSpPr/>
            <p:nvPr/>
          </p:nvSpPr>
          <p:spPr>
            <a:xfrm>
              <a:off x="3813827" y="3532978"/>
              <a:ext cx="540892" cy="936348"/>
            </a:xfrm>
            <a:prstGeom prst="rect">
              <a:avLst/>
            </a:prstGeom>
            <a:noFill/>
            <a:ln>
              <a:solidFill>
                <a:srgbClr val="33A8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文本框 93"/>
            <p:cNvSpPr txBox="1"/>
            <p:nvPr/>
          </p:nvSpPr>
          <p:spPr>
            <a:xfrm>
              <a:off x="3753286" y="3543441"/>
              <a:ext cx="860994" cy="830997"/>
            </a:xfrm>
            <a:prstGeom prst="rect">
              <a:avLst/>
            </a:prstGeom>
            <a:noFill/>
          </p:spPr>
          <p:txBody>
            <a:bodyPr wrap="square" rtlCol="0">
              <a:spAutoFit/>
            </a:bodyPr>
            <a:lstStyle/>
            <a:p>
              <a:r>
                <a:rPr lang="zh-CN" altLang="en-US" sz="1000" dirty="0"/>
                <a:t>关联规则</a:t>
              </a:r>
              <a:endParaRPr lang="en-US" altLang="zh-CN" sz="1000" dirty="0"/>
            </a:p>
            <a:p>
              <a:r>
                <a:rPr lang="en-US" altLang="zh-CN" sz="900" dirty="0"/>
                <a:t>Apriori</a:t>
              </a:r>
            </a:p>
            <a:p>
              <a:r>
                <a:rPr lang="en-US" altLang="zh-CN" sz="900" dirty="0"/>
                <a:t>FP-growth</a:t>
              </a:r>
            </a:p>
            <a:p>
              <a:r>
                <a:rPr lang="en-US" altLang="zh-CN" sz="900" dirty="0"/>
                <a:t>Eclat</a:t>
              </a:r>
            </a:p>
            <a:p>
              <a:r>
                <a:rPr lang="en-US" altLang="zh-CN" sz="1100" dirty="0"/>
                <a:t>...</a:t>
              </a:r>
              <a:endParaRPr lang="zh-CN" altLang="en-US" sz="1100" dirty="0"/>
            </a:p>
          </p:txBody>
        </p:sp>
        <p:cxnSp>
          <p:nvCxnSpPr>
            <p:cNvPr id="99" name="直接连接符 98"/>
            <p:cNvCxnSpPr/>
            <p:nvPr/>
          </p:nvCxnSpPr>
          <p:spPr>
            <a:xfrm>
              <a:off x="2030049" y="3746850"/>
              <a:ext cx="501050" cy="0"/>
            </a:xfrm>
            <a:prstGeom prst="line">
              <a:avLst/>
            </a:prstGeom>
            <a:ln w="28575">
              <a:solidFill>
                <a:srgbClr val="33A8C7"/>
              </a:solidFill>
              <a:tailEnd type="none"/>
            </a:ln>
          </p:spPr>
          <p:style>
            <a:lnRef idx="1">
              <a:schemeClr val="accent1"/>
            </a:lnRef>
            <a:fillRef idx="0">
              <a:schemeClr val="accent1"/>
            </a:fillRef>
            <a:effectRef idx="0">
              <a:schemeClr val="accent1"/>
            </a:effectRef>
            <a:fontRef idx="minor">
              <a:schemeClr val="tx1"/>
            </a:fontRef>
          </p:style>
        </p:cxnSp>
        <p:cxnSp>
          <p:nvCxnSpPr>
            <p:cNvPr id="103" name="直接连接符 102"/>
            <p:cNvCxnSpPr/>
            <p:nvPr/>
          </p:nvCxnSpPr>
          <p:spPr>
            <a:xfrm>
              <a:off x="2601532" y="3752625"/>
              <a:ext cx="501050" cy="0"/>
            </a:xfrm>
            <a:prstGeom prst="line">
              <a:avLst/>
            </a:prstGeom>
            <a:ln w="28575">
              <a:solidFill>
                <a:srgbClr val="33A8C7"/>
              </a:solidFill>
              <a:tailEnd type="none"/>
            </a:ln>
          </p:spPr>
          <p:style>
            <a:lnRef idx="1">
              <a:schemeClr val="accent1"/>
            </a:lnRef>
            <a:fillRef idx="0">
              <a:schemeClr val="accent1"/>
            </a:fillRef>
            <a:effectRef idx="0">
              <a:schemeClr val="accent1"/>
            </a:effectRef>
            <a:fontRef idx="minor">
              <a:schemeClr val="tx1"/>
            </a:fontRef>
          </p:style>
        </p:cxnSp>
        <p:cxnSp>
          <p:nvCxnSpPr>
            <p:cNvPr id="104" name="直接连接符 103"/>
            <p:cNvCxnSpPr/>
            <p:nvPr/>
          </p:nvCxnSpPr>
          <p:spPr>
            <a:xfrm>
              <a:off x="3174596" y="3759999"/>
              <a:ext cx="560520" cy="769"/>
            </a:xfrm>
            <a:prstGeom prst="line">
              <a:avLst/>
            </a:prstGeom>
            <a:ln w="28575">
              <a:solidFill>
                <a:srgbClr val="33A8C7"/>
              </a:solidFill>
              <a:tailEnd type="none"/>
            </a:ln>
          </p:spPr>
          <p:style>
            <a:lnRef idx="1">
              <a:schemeClr val="accent1"/>
            </a:lnRef>
            <a:fillRef idx="0">
              <a:schemeClr val="accent1"/>
            </a:fillRef>
            <a:effectRef idx="0">
              <a:schemeClr val="accent1"/>
            </a:effectRef>
            <a:fontRef idx="minor">
              <a:schemeClr val="tx1"/>
            </a:fontRef>
          </p:style>
        </p:cxnSp>
        <p:cxnSp>
          <p:nvCxnSpPr>
            <p:cNvPr id="115" name="直接连接符 114"/>
            <p:cNvCxnSpPr/>
            <p:nvPr/>
          </p:nvCxnSpPr>
          <p:spPr>
            <a:xfrm>
              <a:off x="3839303" y="3759999"/>
              <a:ext cx="540893" cy="0"/>
            </a:xfrm>
            <a:prstGeom prst="line">
              <a:avLst/>
            </a:prstGeom>
            <a:ln w="28575">
              <a:solidFill>
                <a:srgbClr val="33A8C7"/>
              </a:solidFill>
              <a:tailEnd type="none"/>
            </a:ln>
          </p:spPr>
          <p:style>
            <a:lnRef idx="1">
              <a:schemeClr val="accent1"/>
            </a:lnRef>
            <a:fillRef idx="0">
              <a:schemeClr val="accent1"/>
            </a:fillRef>
            <a:effectRef idx="0">
              <a:schemeClr val="accent1"/>
            </a:effectRef>
            <a:fontRef idx="minor">
              <a:schemeClr val="tx1"/>
            </a:fontRef>
          </p:style>
        </p:cxnSp>
      </p:grpSp>
      <p:sp>
        <p:nvSpPr>
          <p:cNvPr id="116" name="文本框 115"/>
          <p:cNvSpPr txBox="1"/>
          <p:nvPr/>
        </p:nvSpPr>
        <p:spPr>
          <a:xfrm>
            <a:off x="4219650" y="1708952"/>
            <a:ext cx="2013355" cy="307777"/>
          </a:xfrm>
          <a:prstGeom prst="rect">
            <a:avLst/>
          </a:prstGeom>
          <a:noFill/>
        </p:spPr>
        <p:txBody>
          <a:bodyPr wrap="square" rtlCol="0">
            <a:spAutoFit/>
          </a:bodyPr>
          <a:lstStyle/>
          <a:p>
            <a:r>
              <a:rPr lang="zh-CN" altLang="en-US" sz="1400" dirty="0"/>
              <a:t>高通量并发式计算平台</a:t>
            </a:r>
          </a:p>
        </p:txBody>
      </p:sp>
      <p:sp>
        <p:nvSpPr>
          <p:cNvPr id="117" name="文本框 116"/>
          <p:cNvSpPr txBox="1"/>
          <p:nvPr/>
        </p:nvSpPr>
        <p:spPr>
          <a:xfrm>
            <a:off x="1629248" y="2132889"/>
            <a:ext cx="566487" cy="430887"/>
          </a:xfrm>
          <a:prstGeom prst="rect">
            <a:avLst/>
          </a:prstGeom>
          <a:noFill/>
          <a:ln w="28575">
            <a:solidFill>
              <a:schemeClr val="accent6">
                <a:lumMod val="75000"/>
              </a:schemeClr>
            </a:solidFill>
          </a:ln>
        </p:spPr>
        <p:txBody>
          <a:bodyPr wrap="square" rtlCol="0">
            <a:spAutoFit/>
          </a:bodyPr>
          <a:lstStyle/>
          <a:p>
            <a:pPr algn="ctr"/>
            <a:r>
              <a:rPr lang="zh-CN" altLang="en-US" sz="1100" dirty="0"/>
              <a:t>数据上传</a:t>
            </a:r>
          </a:p>
        </p:txBody>
      </p:sp>
      <p:sp>
        <p:nvSpPr>
          <p:cNvPr id="118" name="文本框 117"/>
          <p:cNvSpPr txBox="1"/>
          <p:nvPr/>
        </p:nvSpPr>
        <p:spPr>
          <a:xfrm>
            <a:off x="2408085" y="2129164"/>
            <a:ext cx="566487" cy="430887"/>
          </a:xfrm>
          <a:prstGeom prst="rect">
            <a:avLst/>
          </a:prstGeom>
          <a:noFill/>
          <a:ln w="28575">
            <a:solidFill>
              <a:schemeClr val="accent6">
                <a:lumMod val="75000"/>
              </a:schemeClr>
            </a:solidFill>
          </a:ln>
        </p:spPr>
        <p:txBody>
          <a:bodyPr wrap="square" rtlCol="0">
            <a:spAutoFit/>
          </a:bodyPr>
          <a:lstStyle/>
          <a:p>
            <a:pPr algn="ctr"/>
            <a:r>
              <a:rPr lang="zh-CN" altLang="en-US" sz="1100" dirty="0"/>
              <a:t>算法分析</a:t>
            </a:r>
          </a:p>
        </p:txBody>
      </p:sp>
      <p:sp>
        <p:nvSpPr>
          <p:cNvPr id="119" name="文本框 118"/>
          <p:cNvSpPr txBox="1"/>
          <p:nvPr/>
        </p:nvSpPr>
        <p:spPr>
          <a:xfrm>
            <a:off x="3121398" y="2142944"/>
            <a:ext cx="566487" cy="400110"/>
          </a:xfrm>
          <a:prstGeom prst="rect">
            <a:avLst/>
          </a:prstGeom>
          <a:noFill/>
          <a:ln w="28575">
            <a:solidFill>
              <a:schemeClr val="accent6">
                <a:lumMod val="75000"/>
              </a:schemeClr>
            </a:solidFill>
          </a:ln>
        </p:spPr>
        <p:txBody>
          <a:bodyPr wrap="square" rtlCol="0">
            <a:spAutoFit/>
          </a:bodyPr>
          <a:lstStyle/>
          <a:p>
            <a:pPr algn="ctr"/>
            <a:r>
              <a:rPr lang="zh-CN" altLang="en-US" sz="1000" dirty="0"/>
              <a:t>可视化分析</a:t>
            </a:r>
          </a:p>
        </p:txBody>
      </p:sp>
      <p:sp>
        <p:nvSpPr>
          <p:cNvPr id="120" name="文本框 119"/>
          <p:cNvSpPr txBox="1"/>
          <p:nvPr/>
        </p:nvSpPr>
        <p:spPr>
          <a:xfrm>
            <a:off x="3768511" y="2138144"/>
            <a:ext cx="566487" cy="430887"/>
          </a:xfrm>
          <a:prstGeom prst="rect">
            <a:avLst/>
          </a:prstGeom>
          <a:noFill/>
          <a:ln w="28575">
            <a:solidFill>
              <a:schemeClr val="accent6">
                <a:lumMod val="75000"/>
              </a:schemeClr>
            </a:solidFill>
          </a:ln>
        </p:spPr>
        <p:txBody>
          <a:bodyPr wrap="square" rtlCol="0">
            <a:spAutoFit/>
          </a:bodyPr>
          <a:lstStyle/>
          <a:p>
            <a:pPr algn="ctr"/>
            <a:r>
              <a:rPr lang="zh-CN" altLang="en-US" sz="1100" dirty="0"/>
              <a:t>规则抽取</a:t>
            </a:r>
          </a:p>
        </p:txBody>
      </p:sp>
      <p:sp>
        <p:nvSpPr>
          <p:cNvPr id="122" name="圆角矩形 121"/>
          <p:cNvSpPr/>
          <p:nvPr/>
        </p:nvSpPr>
        <p:spPr>
          <a:xfrm>
            <a:off x="1559340" y="2091546"/>
            <a:ext cx="3067900" cy="552140"/>
          </a:xfrm>
          <a:prstGeom prst="roundRect">
            <a:avLst/>
          </a:prstGeom>
          <a:no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3" name="圆角矩形 122"/>
          <p:cNvSpPr/>
          <p:nvPr/>
        </p:nvSpPr>
        <p:spPr>
          <a:xfrm>
            <a:off x="5013540" y="2102318"/>
            <a:ext cx="1031984" cy="523753"/>
          </a:xfrm>
          <a:prstGeom prst="round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9" name="文本框 128"/>
          <p:cNvSpPr txBox="1"/>
          <p:nvPr/>
        </p:nvSpPr>
        <p:spPr>
          <a:xfrm>
            <a:off x="7008506" y="3913475"/>
            <a:ext cx="632419" cy="830997"/>
          </a:xfrm>
          <a:prstGeom prst="rect">
            <a:avLst/>
          </a:prstGeom>
          <a:solidFill>
            <a:srgbClr val="00B0F0"/>
          </a:solidFill>
        </p:spPr>
        <p:txBody>
          <a:bodyPr wrap="square" rtlCol="0">
            <a:spAutoFit/>
          </a:bodyPr>
          <a:lstStyle/>
          <a:p>
            <a:r>
              <a:rPr lang="zh-CN" altLang="en-US" sz="1600" dirty="0"/>
              <a:t>用户信息管理</a:t>
            </a:r>
          </a:p>
        </p:txBody>
      </p:sp>
      <p:sp>
        <p:nvSpPr>
          <p:cNvPr id="131" name="文本框 130"/>
          <p:cNvSpPr txBox="1"/>
          <p:nvPr/>
        </p:nvSpPr>
        <p:spPr>
          <a:xfrm>
            <a:off x="5152852" y="2143311"/>
            <a:ext cx="566487" cy="430887"/>
          </a:xfrm>
          <a:prstGeom prst="rect">
            <a:avLst/>
          </a:prstGeom>
          <a:noFill/>
          <a:ln w="28575">
            <a:solidFill>
              <a:schemeClr val="accent6">
                <a:lumMod val="75000"/>
              </a:schemeClr>
            </a:solidFill>
          </a:ln>
        </p:spPr>
        <p:txBody>
          <a:bodyPr wrap="square" rtlCol="0">
            <a:spAutoFit/>
          </a:bodyPr>
          <a:lstStyle/>
          <a:p>
            <a:pPr algn="ctr"/>
            <a:r>
              <a:rPr lang="zh-CN" altLang="en-US" sz="1100" dirty="0"/>
              <a:t>计算数据</a:t>
            </a:r>
          </a:p>
        </p:txBody>
      </p:sp>
      <p:sp>
        <p:nvSpPr>
          <p:cNvPr id="3" name="文本框 2"/>
          <p:cNvSpPr txBox="1"/>
          <p:nvPr/>
        </p:nvSpPr>
        <p:spPr>
          <a:xfrm>
            <a:off x="4279206" y="2135859"/>
            <a:ext cx="485190" cy="369332"/>
          </a:xfrm>
          <a:prstGeom prst="rect">
            <a:avLst/>
          </a:prstGeom>
          <a:noFill/>
        </p:spPr>
        <p:txBody>
          <a:bodyPr wrap="square" rtlCol="0">
            <a:spAutoFit/>
          </a:bodyPr>
          <a:lstStyle/>
          <a:p>
            <a:r>
              <a:rPr lang="en-US" altLang="zh-CN" dirty="0">
                <a:solidFill>
                  <a:srgbClr val="C00000"/>
                </a:solidFill>
              </a:rPr>
              <a:t>...</a:t>
            </a:r>
            <a:endParaRPr lang="zh-CN" altLang="en-US" dirty="0">
              <a:solidFill>
                <a:srgbClr val="C00000"/>
              </a:solidFill>
            </a:endParaRPr>
          </a:p>
        </p:txBody>
      </p:sp>
      <p:sp>
        <p:nvSpPr>
          <p:cNvPr id="81" name="文本框 80"/>
          <p:cNvSpPr txBox="1"/>
          <p:nvPr/>
        </p:nvSpPr>
        <p:spPr>
          <a:xfrm>
            <a:off x="5685999" y="2117718"/>
            <a:ext cx="485190" cy="369332"/>
          </a:xfrm>
          <a:prstGeom prst="rect">
            <a:avLst/>
          </a:prstGeom>
          <a:noFill/>
        </p:spPr>
        <p:txBody>
          <a:bodyPr wrap="square" rtlCol="0">
            <a:spAutoFit/>
          </a:bodyPr>
          <a:lstStyle/>
          <a:p>
            <a:r>
              <a:rPr lang="en-US" altLang="zh-CN" dirty="0">
                <a:solidFill>
                  <a:srgbClr val="C00000"/>
                </a:solidFill>
              </a:rPr>
              <a:t>...</a:t>
            </a:r>
            <a:endParaRPr lang="zh-CN" altLang="en-US" dirty="0">
              <a:solidFill>
                <a:srgbClr val="C00000"/>
              </a:solidFill>
            </a:endParaRPr>
          </a:p>
        </p:txBody>
      </p:sp>
      <p:sp>
        <p:nvSpPr>
          <p:cNvPr id="84" name="文本框 83"/>
          <p:cNvSpPr txBox="1"/>
          <p:nvPr/>
        </p:nvSpPr>
        <p:spPr>
          <a:xfrm>
            <a:off x="6975075" y="3193475"/>
            <a:ext cx="649218" cy="584775"/>
          </a:xfrm>
          <a:prstGeom prst="rect">
            <a:avLst/>
          </a:prstGeom>
          <a:solidFill>
            <a:srgbClr val="00B0F0"/>
          </a:solidFill>
        </p:spPr>
        <p:txBody>
          <a:bodyPr wrap="square" rtlCol="0">
            <a:spAutoFit/>
          </a:bodyPr>
          <a:lstStyle/>
          <a:p>
            <a:r>
              <a:rPr lang="zh-CN" altLang="en-US" sz="1600" dirty="0"/>
              <a:t>注册管理</a:t>
            </a:r>
          </a:p>
        </p:txBody>
      </p:sp>
      <p:sp>
        <p:nvSpPr>
          <p:cNvPr id="85" name="文本框 84"/>
          <p:cNvSpPr txBox="1"/>
          <p:nvPr/>
        </p:nvSpPr>
        <p:spPr>
          <a:xfrm>
            <a:off x="7006701" y="4915734"/>
            <a:ext cx="632419" cy="830997"/>
          </a:xfrm>
          <a:prstGeom prst="rect">
            <a:avLst/>
          </a:prstGeom>
          <a:solidFill>
            <a:srgbClr val="00B0F0"/>
          </a:solidFill>
        </p:spPr>
        <p:txBody>
          <a:bodyPr wrap="square" rtlCol="0">
            <a:spAutoFit/>
          </a:bodyPr>
          <a:lstStyle/>
          <a:p>
            <a:r>
              <a:rPr lang="zh-CN" altLang="en-US" sz="1600" dirty="0"/>
              <a:t>操作日志管理</a:t>
            </a:r>
          </a:p>
        </p:txBody>
      </p:sp>
      <p:sp>
        <p:nvSpPr>
          <p:cNvPr id="86" name="文本框 85"/>
          <p:cNvSpPr txBox="1"/>
          <p:nvPr/>
        </p:nvSpPr>
        <p:spPr>
          <a:xfrm>
            <a:off x="8086952" y="5033844"/>
            <a:ext cx="636150" cy="584775"/>
          </a:xfrm>
          <a:prstGeom prst="rect">
            <a:avLst/>
          </a:prstGeom>
          <a:solidFill>
            <a:srgbClr val="00B0F0"/>
          </a:solidFill>
          <a:ln>
            <a:noFill/>
          </a:ln>
        </p:spPr>
        <p:txBody>
          <a:bodyPr wrap="square" rtlCol="0">
            <a:spAutoFit/>
          </a:bodyPr>
          <a:lstStyle/>
          <a:p>
            <a:r>
              <a:rPr lang="zh-CN" altLang="en-US" sz="1600" dirty="0"/>
              <a:t>隐私保护</a:t>
            </a:r>
          </a:p>
        </p:txBody>
      </p:sp>
      <p:sp>
        <p:nvSpPr>
          <p:cNvPr id="4" name="文本框 3"/>
          <p:cNvSpPr txBox="1"/>
          <p:nvPr/>
        </p:nvSpPr>
        <p:spPr>
          <a:xfrm>
            <a:off x="6735931" y="1516696"/>
            <a:ext cx="2160251" cy="4444997"/>
          </a:xfrm>
          <a:prstGeom prst="rect">
            <a:avLst/>
          </a:prstGeom>
          <a:noFill/>
          <a:ln w="28575">
            <a:solidFill>
              <a:srgbClr val="FF0000"/>
            </a:solidFill>
          </a:ln>
        </p:spPr>
        <p:txBody>
          <a:bodyPr wrap="square" rtlCol="0">
            <a:spAutoFit/>
          </a:bodyPr>
          <a:lstStyle/>
          <a:p>
            <a:endParaRPr lang="zh-CN" altLang="en-US" dirty="0"/>
          </a:p>
        </p:txBody>
      </p:sp>
    </p:spTree>
    <p:extLst>
      <p:ext uri="{BB962C8B-B14F-4D97-AF65-F5344CB8AC3E}">
        <p14:creationId xmlns:p14="http://schemas.microsoft.com/office/powerpoint/2010/main" val="86276008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55576" y="-14000"/>
            <a:ext cx="8229600" cy="796950"/>
          </a:xfrm>
        </p:spPr>
        <p:txBody>
          <a:bodyPr>
            <a:normAutofit/>
          </a:bodyPr>
          <a:lstStyle/>
          <a:p>
            <a:r>
              <a:rPr lang="zh-CN" altLang="en-US" dirty="0"/>
              <a:t>平台的开发环境和运行环境</a:t>
            </a:r>
          </a:p>
        </p:txBody>
      </p:sp>
      <p:graphicFrame>
        <p:nvGraphicFramePr>
          <p:cNvPr id="5" name="表格 4"/>
          <p:cNvGraphicFramePr>
            <a:graphicFrameLocks noGrp="1"/>
          </p:cNvGraphicFramePr>
          <p:nvPr>
            <p:extLst>
              <p:ext uri="{D42A27DB-BD31-4B8C-83A1-F6EECF244321}">
                <p14:modId xmlns:p14="http://schemas.microsoft.com/office/powerpoint/2010/main" val="3412524573"/>
              </p:ext>
            </p:extLst>
          </p:nvPr>
        </p:nvGraphicFramePr>
        <p:xfrm>
          <a:off x="179512" y="4365104"/>
          <a:ext cx="8496944" cy="2541975"/>
        </p:xfrm>
        <a:graphic>
          <a:graphicData uri="http://schemas.openxmlformats.org/drawingml/2006/table">
            <a:tbl>
              <a:tblPr firstRow="1" bandRow="1">
                <a:tableStyleId>{F5AB1C69-6EDB-4FF4-983F-18BD219EF322}</a:tableStyleId>
              </a:tblPr>
              <a:tblGrid>
                <a:gridCol w="1728192">
                  <a:extLst>
                    <a:ext uri="{9D8B030D-6E8A-4147-A177-3AD203B41FA5}">
                      <a16:colId xmlns:a16="http://schemas.microsoft.com/office/drawing/2014/main" xmlns="" val="20000"/>
                    </a:ext>
                  </a:extLst>
                </a:gridCol>
                <a:gridCol w="2304256">
                  <a:extLst>
                    <a:ext uri="{9D8B030D-6E8A-4147-A177-3AD203B41FA5}">
                      <a16:colId xmlns:a16="http://schemas.microsoft.com/office/drawing/2014/main" xmlns="" val="20001"/>
                    </a:ext>
                  </a:extLst>
                </a:gridCol>
                <a:gridCol w="4464496">
                  <a:extLst>
                    <a:ext uri="{9D8B030D-6E8A-4147-A177-3AD203B41FA5}">
                      <a16:colId xmlns:a16="http://schemas.microsoft.com/office/drawing/2014/main" xmlns="" val="20002"/>
                    </a:ext>
                  </a:extLst>
                </a:gridCol>
              </a:tblGrid>
              <a:tr h="152410">
                <a:tc>
                  <a:txBody>
                    <a:bodyPr/>
                    <a:lstStyle/>
                    <a:p>
                      <a:r>
                        <a:rPr lang="zh-CN" altLang="en-US" dirty="0"/>
                        <a:t>硬件名称</a:t>
                      </a:r>
                    </a:p>
                  </a:txBody>
                  <a:tcPr anchor="ctr"/>
                </a:tc>
                <a:tc>
                  <a:txBody>
                    <a:bodyPr/>
                    <a:lstStyle/>
                    <a:p>
                      <a:r>
                        <a:rPr lang="zh-CN" altLang="en-US" dirty="0"/>
                        <a:t>基本需求</a:t>
                      </a:r>
                    </a:p>
                  </a:txBody>
                  <a:tcPr anchor="ctr"/>
                </a:tc>
                <a:tc>
                  <a:txBody>
                    <a:bodyPr/>
                    <a:lstStyle/>
                    <a:p>
                      <a:r>
                        <a:rPr lang="zh-CN" altLang="en-US" dirty="0"/>
                        <a:t>建议与基本描述</a:t>
                      </a:r>
                    </a:p>
                  </a:txBody>
                  <a:tcPr anchor="ctr"/>
                </a:tc>
                <a:extLst>
                  <a:ext uri="{0D108BD9-81ED-4DB2-BD59-A6C34878D82A}">
                    <a16:rowId xmlns:a16="http://schemas.microsoft.com/office/drawing/2014/main" xmlns="" val="10000"/>
                  </a:ext>
                </a:extLst>
              </a:tr>
              <a:tr h="570344">
                <a:tc>
                  <a:txBody>
                    <a:bodyPr/>
                    <a:lstStyle/>
                    <a:p>
                      <a:r>
                        <a:rPr lang="en-US" altLang="zh-CN" sz="1400" dirty="0"/>
                        <a:t>CPU</a:t>
                      </a:r>
                      <a:endParaRPr lang="zh-CN" altLang="en-US" sz="1400" dirty="0"/>
                    </a:p>
                  </a:txBody>
                  <a:tcPr anchor="ctr"/>
                </a:tc>
                <a:tc>
                  <a:txBody>
                    <a:bodyPr/>
                    <a:lstStyle/>
                    <a:p>
                      <a:r>
                        <a:rPr lang="zh-CN" altLang="en-US" sz="1400" dirty="0"/>
                        <a:t>频率在</a:t>
                      </a:r>
                      <a:r>
                        <a:rPr lang="en-US" altLang="zh-CN" sz="1400" dirty="0"/>
                        <a:t>2G Hz </a:t>
                      </a:r>
                      <a:r>
                        <a:rPr lang="zh-CN" altLang="en-US" sz="1400" dirty="0"/>
                        <a:t>、</a:t>
                      </a:r>
                      <a:r>
                        <a:rPr lang="en-US" altLang="zh-CN" sz="1400" dirty="0"/>
                        <a:t>4</a:t>
                      </a:r>
                      <a:r>
                        <a:rPr lang="zh-CN" altLang="en-US" sz="1400" dirty="0"/>
                        <a:t>核</a:t>
                      </a:r>
                      <a:endParaRPr lang="en-US" altLang="zh-CN" sz="1400" dirty="0"/>
                    </a:p>
                  </a:txBody>
                  <a:tcPr anchor="ctr"/>
                </a:tc>
                <a:tc>
                  <a:txBody>
                    <a:bodyPr/>
                    <a:lstStyle/>
                    <a:p>
                      <a:r>
                        <a:rPr lang="zh-CN" altLang="en-US" sz="1400" dirty="0"/>
                        <a:t>安装</a:t>
                      </a:r>
                      <a:r>
                        <a:rPr lang="en-US" altLang="zh-CN" sz="1400" dirty="0"/>
                        <a:t>64</a:t>
                      </a:r>
                      <a:r>
                        <a:rPr lang="zh-CN" altLang="en-US" sz="1400" dirty="0"/>
                        <a:t>位</a:t>
                      </a:r>
                      <a:r>
                        <a:rPr lang="en-US" altLang="zh-CN" sz="1400" dirty="0"/>
                        <a:t>Windows7</a:t>
                      </a:r>
                      <a:r>
                        <a:rPr lang="zh-CN" altLang="en-US" sz="1400" dirty="0"/>
                        <a:t>需要更高</a:t>
                      </a:r>
                      <a:r>
                        <a:rPr lang="en-US" altLang="zh-CN" sz="1400" dirty="0"/>
                        <a:t>CPU</a:t>
                      </a:r>
                      <a:r>
                        <a:rPr lang="zh-CN" altLang="en-US" sz="1400" dirty="0"/>
                        <a:t>支持，并为了支持并行计算，需要</a:t>
                      </a:r>
                      <a:r>
                        <a:rPr lang="en-US" altLang="zh-CN" sz="1400" dirty="0"/>
                        <a:t>4</a:t>
                      </a:r>
                      <a:r>
                        <a:rPr lang="zh-CN" altLang="en-US" sz="1400" dirty="0"/>
                        <a:t>核以上的</a:t>
                      </a:r>
                      <a:r>
                        <a:rPr lang="en-US" altLang="zh-CN" sz="1400" dirty="0"/>
                        <a:t>CPU</a:t>
                      </a:r>
                      <a:endParaRPr lang="zh-CN" altLang="en-US" sz="1400" dirty="0"/>
                    </a:p>
                  </a:txBody>
                  <a:tcPr anchor="ctr"/>
                </a:tc>
                <a:extLst>
                  <a:ext uri="{0D108BD9-81ED-4DB2-BD59-A6C34878D82A}">
                    <a16:rowId xmlns:a16="http://schemas.microsoft.com/office/drawing/2014/main" xmlns="" val="10001"/>
                  </a:ext>
                </a:extLst>
              </a:tr>
              <a:tr h="313897">
                <a:tc>
                  <a:txBody>
                    <a:bodyPr/>
                    <a:lstStyle/>
                    <a:p>
                      <a:r>
                        <a:rPr lang="zh-CN" altLang="en-US" sz="1400" dirty="0"/>
                        <a:t>内存</a:t>
                      </a:r>
                    </a:p>
                  </a:txBody>
                  <a:tcPr anchor="ctr"/>
                </a:tc>
                <a:tc>
                  <a:txBody>
                    <a:bodyPr/>
                    <a:lstStyle/>
                    <a:p>
                      <a:r>
                        <a:rPr lang="en-US" altLang="zh-CN" sz="1400" kern="1200" dirty="0">
                          <a:effectLst/>
                        </a:rPr>
                        <a:t>2GB</a:t>
                      </a:r>
                      <a:endParaRPr lang="zh-CN" altLang="en-US" sz="1400" dirty="0"/>
                    </a:p>
                  </a:txBody>
                  <a:tcPr anchor="ctr"/>
                </a:tc>
                <a:tc>
                  <a:txBody>
                    <a:bodyPr/>
                    <a:lstStyle/>
                    <a:p>
                      <a:r>
                        <a:rPr lang="zh-CN" altLang="en-US" sz="1400" kern="1200" dirty="0">
                          <a:effectLst/>
                        </a:rPr>
                        <a:t>为了支持并行计算，</a:t>
                      </a:r>
                      <a:r>
                        <a:rPr lang="zh-CN" altLang="zh-CN" sz="1400" kern="1200" dirty="0">
                          <a:effectLst/>
                        </a:rPr>
                        <a:t>推荐</a:t>
                      </a:r>
                      <a:r>
                        <a:rPr lang="en-US" altLang="zh-CN" sz="1400" kern="1200" dirty="0">
                          <a:effectLst/>
                        </a:rPr>
                        <a:t>4GB</a:t>
                      </a:r>
                      <a:r>
                        <a:rPr lang="zh-CN" altLang="zh-CN" sz="1400" kern="1200" dirty="0">
                          <a:effectLst/>
                        </a:rPr>
                        <a:t>及以上</a:t>
                      </a:r>
                      <a:endParaRPr lang="zh-CN" altLang="en-US" sz="1400" dirty="0"/>
                    </a:p>
                  </a:txBody>
                  <a:tcPr anchor="ctr"/>
                </a:tc>
                <a:extLst>
                  <a:ext uri="{0D108BD9-81ED-4DB2-BD59-A6C34878D82A}">
                    <a16:rowId xmlns:a16="http://schemas.microsoft.com/office/drawing/2014/main" xmlns="" val="10002"/>
                  </a:ext>
                </a:extLst>
              </a:tr>
              <a:tr h="350283">
                <a:tc>
                  <a:txBody>
                    <a:bodyPr/>
                    <a:lstStyle/>
                    <a:p>
                      <a:r>
                        <a:rPr lang="zh-CN" altLang="en-US" sz="1400" dirty="0"/>
                        <a:t>硬盘</a:t>
                      </a:r>
                    </a:p>
                  </a:txBody>
                  <a:tcPr anchor="ctr"/>
                </a:tc>
                <a:tc>
                  <a:txBody>
                    <a:bodyPr/>
                    <a:lstStyle/>
                    <a:p>
                      <a:r>
                        <a:rPr lang="en-US" altLang="zh-CN" sz="1400" kern="1200" dirty="0">
                          <a:effectLst/>
                        </a:rPr>
                        <a:t>16GB</a:t>
                      </a:r>
                      <a:endParaRPr lang="zh-CN" altLang="en-US" sz="1400" dirty="0"/>
                    </a:p>
                  </a:txBody>
                  <a:tcPr anchor="ctr"/>
                </a:tc>
                <a:tc>
                  <a:txBody>
                    <a:bodyPr/>
                    <a:lstStyle/>
                    <a:p>
                      <a:r>
                        <a:rPr lang="zh-CN" altLang="zh-CN" sz="1400" kern="1200" dirty="0">
                          <a:effectLst/>
                        </a:rPr>
                        <a:t>安装</a:t>
                      </a:r>
                      <a:r>
                        <a:rPr lang="en-US" altLang="zh-CN" sz="1400" kern="1200" dirty="0">
                          <a:effectLst/>
                        </a:rPr>
                        <a:t>64</a:t>
                      </a:r>
                      <a:r>
                        <a:rPr lang="zh-CN" altLang="zh-CN" sz="1400" kern="1200" dirty="0">
                          <a:effectLst/>
                        </a:rPr>
                        <a:t>位</a:t>
                      </a:r>
                      <a:r>
                        <a:rPr lang="en-US" altLang="zh-CN" sz="1400" kern="1200" dirty="0">
                          <a:effectLst/>
                        </a:rPr>
                        <a:t>Windows7</a:t>
                      </a:r>
                      <a:r>
                        <a:rPr lang="zh-CN" altLang="zh-CN" sz="1400" kern="1200" dirty="0">
                          <a:effectLst/>
                        </a:rPr>
                        <a:t>需要至少</a:t>
                      </a:r>
                      <a:r>
                        <a:rPr lang="en-US" altLang="zh-CN" sz="1400" kern="1200" dirty="0">
                          <a:effectLst/>
                        </a:rPr>
                        <a:t>20GB</a:t>
                      </a:r>
                      <a:r>
                        <a:rPr lang="zh-CN" altLang="zh-CN" sz="1400" kern="1200" dirty="0">
                          <a:effectLst/>
                        </a:rPr>
                        <a:t>及以上硬盘可用空间</a:t>
                      </a:r>
                      <a:endParaRPr lang="zh-CN" altLang="en-US" sz="1400" dirty="0"/>
                    </a:p>
                  </a:txBody>
                  <a:tcPr anchor="ctr"/>
                </a:tc>
                <a:extLst>
                  <a:ext uri="{0D108BD9-81ED-4DB2-BD59-A6C34878D82A}">
                    <a16:rowId xmlns:a16="http://schemas.microsoft.com/office/drawing/2014/main" xmlns="" val="10003"/>
                  </a:ext>
                </a:extLst>
              </a:tr>
              <a:tr h="313897">
                <a:tc>
                  <a:txBody>
                    <a:bodyPr/>
                    <a:lstStyle/>
                    <a:p>
                      <a:r>
                        <a:rPr lang="zh-CN" altLang="en-US" sz="1400" dirty="0"/>
                        <a:t>显卡</a:t>
                      </a:r>
                    </a:p>
                  </a:txBody>
                  <a:tcPr anchor="ctr"/>
                </a:tc>
                <a:tc>
                  <a:txBody>
                    <a:bodyPr/>
                    <a:lstStyle/>
                    <a:p>
                      <a:r>
                        <a:rPr lang="en-US" altLang="zh-CN" sz="1400" dirty="0"/>
                        <a:t>GTX1050</a:t>
                      </a:r>
                      <a:endParaRPr lang="zh-CN" altLang="en-US" sz="1400" dirty="0"/>
                    </a:p>
                  </a:txBody>
                  <a:tcPr anchor="ctr"/>
                </a:tc>
                <a:tc>
                  <a:txBody>
                    <a:bodyPr/>
                    <a:lstStyle/>
                    <a:p>
                      <a:r>
                        <a:rPr lang="zh-CN" altLang="en-US" sz="1400" dirty="0"/>
                        <a:t>深度学习算法需要调用计算性能更好的显卡</a:t>
                      </a:r>
                    </a:p>
                  </a:txBody>
                  <a:tcPr anchor="ctr"/>
                </a:tc>
                <a:extLst>
                  <a:ext uri="{0D108BD9-81ED-4DB2-BD59-A6C34878D82A}">
                    <a16:rowId xmlns:a16="http://schemas.microsoft.com/office/drawing/2014/main" xmlns="" val="10004"/>
                  </a:ext>
                </a:extLst>
              </a:tr>
              <a:tr h="313897">
                <a:tc>
                  <a:txBody>
                    <a:bodyPr/>
                    <a:lstStyle/>
                    <a:p>
                      <a:r>
                        <a:rPr lang="zh-CN" altLang="en-US" sz="1400" dirty="0"/>
                        <a:t>其他设备</a:t>
                      </a:r>
                    </a:p>
                  </a:txBody>
                  <a:tcPr anchor="ctr"/>
                </a:tc>
                <a:tc>
                  <a:txBody>
                    <a:bodyPr/>
                    <a:lstStyle/>
                    <a:p>
                      <a:r>
                        <a:rPr lang="en-US" altLang="zh-CN" sz="1400" kern="1200" dirty="0">
                          <a:effectLst/>
                        </a:rPr>
                        <a:t>DVD R/W</a:t>
                      </a:r>
                      <a:r>
                        <a:rPr lang="zh-CN" altLang="zh-CN" sz="1400" kern="1200" dirty="0">
                          <a:effectLst/>
                        </a:rPr>
                        <a:t>驱动器</a:t>
                      </a:r>
                      <a:endParaRPr lang="zh-CN" altLang="en-US" sz="1400" dirty="0"/>
                    </a:p>
                  </a:txBody>
                  <a:tcPr anchor="ctr"/>
                </a:tc>
                <a:tc>
                  <a:txBody>
                    <a:bodyPr/>
                    <a:lstStyle/>
                    <a:p>
                      <a:endParaRPr lang="zh-CN" altLang="en-US" sz="1400" dirty="0"/>
                    </a:p>
                  </a:txBody>
                  <a:tcPr anchor="ctr"/>
                </a:tc>
                <a:extLst>
                  <a:ext uri="{0D108BD9-81ED-4DB2-BD59-A6C34878D82A}">
                    <a16:rowId xmlns:a16="http://schemas.microsoft.com/office/drawing/2014/main" xmlns="" val="10005"/>
                  </a:ext>
                </a:extLst>
              </a:tr>
              <a:tr h="313897">
                <a:tc>
                  <a:txBody>
                    <a:bodyPr/>
                    <a:lstStyle/>
                    <a:p>
                      <a:endParaRPr lang="zh-CN" altLang="en-US" sz="1400"/>
                    </a:p>
                  </a:txBody>
                  <a:tcPr anchor="ctr"/>
                </a:tc>
                <a:tc>
                  <a:txBody>
                    <a:bodyPr/>
                    <a:lstStyle/>
                    <a:p>
                      <a:r>
                        <a:rPr lang="zh-CN" altLang="en-US" sz="1400" dirty="0"/>
                        <a:t>高速网络带宽</a:t>
                      </a:r>
                    </a:p>
                  </a:txBody>
                  <a:tcPr anchor="ctr"/>
                </a:tc>
                <a:tc>
                  <a:txBody>
                    <a:bodyPr/>
                    <a:lstStyle/>
                    <a:p>
                      <a:r>
                        <a:rPr lang="zh-CN" altLang="en-US" sz="1400" dirty="0"/>
                        <a:t>并发计算需要至少</a:t>
                      </a:r>
                      <a:r>
                        <a:rPr lang="en-US" altLang="zh-CN" sz="1400" dirty="0"/>
                        <a:t>10M</a:t>
                      </a:r>
                      <a:r>
                        <a:rPr lang="zh-CN" altLang="en-US" sz="1400" dirty="0"/>
                        <a:t>的网络带宽</a:t>
                      </a:r>
                    </a:p>
                  </a:txBody>
                  <a:tcPr anchor="ctr"/>
                </a:tc>
                <a:extLst>
                  <a:ext uri="{0D108BD9-81ED-4DB2-BD59-A6C34878D82A}">
                    <a16:rowId xmlns:a16="http://schemas.microsoft.com/office/drawing/2014/main" xmlns="" val="10006"/>
                  </a:ext>
                </a:extLst>
              </a:tr>
            </a:tbl>
          </a:graphicData>
        </a:graphic>
      </p:graphicFrame>
      <p:sp>
        <p:nvSpPr>
          <p:cNvPr id="6" name="TextBox 5"/>
          <p:cNvSpPr txBox="1"/>
          <p:nvPr/>
        </p:nvSpPr>
        <p:spPr>
          <a:xfrm>
            <a:off x="154798" y="3738735"/>
            <a:ext cx="2028581" cy="430887"/>
          </a:xfrm>
          <a:prstGeom prst="rect">
            <a:avLst/>
          </a:prstGeom>
          <a:noFill/>
        </p:spPr>
        <p:txBody>
          <a:bodyPr wrap="square" rtlCol="0">
            <a:spAutoFit/>
          </a:bodyPr>
          <a:lstStyle/>
          <a:p>
            <a:r>
              <a:rPr lang="zh-CN" altLang="en-US" sz="2200" b="1" dirty="0" smtClean="0"/>
              <a:t>二、运</a:t>
            </a:r>
            <a:r>
              <a:rPr lang="zh-CN" altLang="en-US" sz="2200" b="1" dirty="0"/>
              <a:t>行环境</a:t>
            </a:r>
          </a:p>
        </p:txBody>
      </p:sp>
      <p:sp>
        <p:nvSpPr>
          <p:cNvPr id="9" name="TextBox 8"/>
          <p:cNvSpPr txBox="1"/>
          <p:nvPr/>
        </p:nvSpPr>
        <p:spPr>
          <a:xfrm>
            <a:off x="154798" y="822209"/>
            <a:ext cx="1968930" cy="430887"/>
          </a:xfrm>
          <a:prstGeom prst="rect">
            <a:avLst/>
          </a:prstGeom>
          <a:noFill/>
        </p:spPr>
        <p:txBody>
          <a:bodyPr wrap="square" rtlCol="0">
            <a:spAutoFit/>
          </a:bodyPr>
          <a:lstStyle/>
          <a:p>
            <a:r>
              <a:rPr lang="zh-CN" altLang="en-US" sz="2200" b="1" dirty="0" smtClean="0"/>
              <a:t>一、开</a:t>
            </a:r>
            <a:r>
              <a:rPr lang="zh-CN" altLang="en-US" sz="2200" b="1" dirty="0"/>
              <a:t>发环境</a:t>
            </a:r>
          </a:p>
        </p:txBody>
      </p:sp>
      <p:graphicFrame>
        <p:nvGraphicFramePr>
          <p:cNvPr id="10" name="表格 9"/>
          <p:cNvGraphicFramePr>
            <a:graphicFrameLocks noGrp="1"/>
          </p:cNvGraphicFramePr>
          <p:nvPr>
            <p:extLst>
              <p:ext uri="{D42A27DB-BD31-4B8C-83A1-F6EECF244321}">
                <p14:modId xmlns:p14="http://schemas.microsoft.com/office/powerpoint/2010/main" val="2375828993"/>
              </p:ext>
            </p:extLst>
          </p:nvPr>
        </p:nvGraphicFramePr>
        <p:xfrm>
          <a:off x="154798" y="737984"/>
          <a:ext cx="8496944" cy="3627120"/>
        </p:xfrm>
        <a:graphic>
          <a:graphicData uri="http://schemas.openxmlformats.org/drawingml/2006/table">
            <a:tbl>
              <a:tblPr firstRow="1" bandRow="1">
                <a:tableStyleId>{7DF18680-E054-41AD-8BC1-D1AEF772440D}</a:tableStyleId>
              </a:tblPr>
              <a:tblGrid>
                <a:gridCol w="2232248">
                  <a:extLst>
                    <a:ext uri="{9D8B030D-6E8A-4147-A177-3AD203B41FA5}">
                      <a16:colId xmlns:a16="http://schemas.microsoft.com/office/drawing/2014/main" xmlns="" val="20000"/>
                    </a:ext>
                  </a:extLst>
                </a:gridCol>
                <a:gridCol w="1800200">
                  <a:extLst>
                    <a:ext uri="{9D8B030D-6E8A-4147-A177-3AD203B41FA5}">
                      <a16:colId xmlns:a16="http://schemas.microsoft.com/office/drawing/2014/main" xmlns="" val="20001"/>
                    </a:ext>
                  </a:extLst>
                </a:gridCol>
                <a:gridCol w="4464496">
                  <a:extLst>
                    <a:ext uri="{9D8B030D-6E8A-4147-A177-3AD203B41FA5}">
                      <a16:colId xmlns:a16="http://schemas.microsoft.com/office/drawing/2014/main" xmlns="" val="20002"/>
                    </a:ext>
                  </a:extLst>
                </a:gridCol>
              </a:tblGrid>
              <a:tr h="334868">
                <a:tc>
                  <a:txBody>
                    <a:bodyPr/>
                    <a:lstStyle/>
                    <a:p>
                      <a:r>
                        <a:rPr lang="zh-CN" altLang="en-US" dirty="0"/>
                        <a:t>软件</a:t>
                      </a:r>
                      <a:r>
                        <a:rPr lang="en-US" altLang="zh-CN" dirty="0" smtClean="0"/>
                        <a:t>/</a:t>
                      </a:r>
                      <a:r>
                        <a:rPr lang="zh-CN" altLang="en-US" dirty="0" smtClean="0"/>
                        <a:t>开发工具</a:t>
                      </a:r>
                      <a:r>
                        <a:rPr lang="en-US" altLang="zh-CN" dirty="0" smtClean="0"/>
                        <a:t>/</a:t>
                      </a:r>
                      <a:r>
                        <a:rPr lang="zh-CN" altLang="en-US" dirty="0" smtClean="0"/>
                        <a:t>框架</a:t>
                      </a:r>
                      <a:endParaRPr lang="zh-CN" altLang="en-US" dirty="0"/>
                    </a:p>
                  </a:txBody>
                  <a:tcPr/>
                </a:tc>
                <a:tc>
                  <a:txBody>
                    <a:bodyPr/>
                    <a:lstStyle/>
                    <a:p>
                      <a:r>
                        <a:rPr lang="zh-CN" altLang="en-US" dirty="0"/>
                        <a:t>版本</a:t>
                      </a:r>
                    </a:p>
                  </a:txBody>
                  <a:tcPr/>
                </a:tc>
                <a:tc>
                  <a:txBody>
                    <a:bodyPr/>
                    <a:lstStyle/>
                    <a:p>
                      <a:r>
                        <a:rPr lang="zh-CN" altLang="en-US" dirty="0"/>
                        <a:t>描述</a:t>
                      </a:r>
                    </a:p>
                  </a:txBody>
                  <a:tcPr/>
                </a:tc>
                <a:extLst>
                  <a:ext uri="{0D108BD9-81ED-4DB2-BD59-A6C34878D82A}">
                    <a16:rowId xmlns:a16="http://schemas.microsoft.com/office/drawing/2014/main" xmlns="" val="10000"/>
                  </a:ext>
                </a:extLst>
              </a:tr>
              <a:tr h="290346">
                <a:tc>
                  <a:txBody>
                    <a:bodyPr/>
                    <a:lstStyle/>
                    <a:p>
                      <a:r>
                        <a:rPr lang="en-US" altLang="zh-CN" sz="1400" dirty="0"/>
                        <a:t>IDEA</a:t>
                      </a:r>
                      <a:endParaRPr lang="zh-CN" altLang="en-US" sz="1400" dirty="0"/>
                    </a:p>
                  </a:txBody>
                  <a:tcPr/>
                </a:tc>
                <a:tc>
                  <a:txBody>
                    <a:bodyPr/>
                    <a:lstStyle/>
                    <a:p>
                      <a:r>
                        <a:rPr lang="en-US" altLang="zh-CN" sz="1400" dirty="0"/>
                        <a:t>Idea 2017</a:t>
                      </a:r>
                      <a:endParaRPr lang="zh-CN" altLang="en-US" sz="1400" dirty="0"/>
                    </a:p>
                  </a:txBody>
                  <a:tcPr/>
                </a:tc>
                <a:tc>
                  <a:txBody>
                    <a:bodyPr/>
                    <a:lstStyle/>
                    <a:p>
                      <a:r>
                        <a:rPr lang="zh-CN" altLang="en-US" sz="1400" dirty="0"/>
                        <a:t>平台集成开发环境</a:t>
                      </a:r>
                      <a:r>
                        <a:rPr lang="en-US" altLang="zh-CN" sz="1400" dirty="0"/>
                        <a:t>(IDE)</a:t>
                      </a:r>
                      <a:endParaRPr lang="zh-CN" altLang="en-US" sz="1400" dirty="0"/>
                    </a:p>
                  </a:txBody>
                  <a:tcPr/>
                </a:tc>
                <a:extLst>
                  <a:ext uri="{0D108BD9-81ED-4DB2-BD59-A6C34878D82A}">
                    <a16:rowId xmlns:a16="http://schemas.microsoft.com/office/drawing/2014/main" xmlns="" val="10001"/>
                  </a:ext>
                </a:extLst>
              </a:tr>
              <a:tr h="290346">
                <a:tc>
                  <a:txBody>
                    <a:bodyPr/>
                    <a:lstStyle/>
                    <a:p>
                      <a:r>
                        <a:rPr lang="en-US" altLang="zh-CN" sz="1400" dirty="0"/>
                        <a:t>Java</a:t>
                      </a:r>
                      <a:endParaRPr lang="zh-CN" altLang="en-US" sz="1400" dirty="0"/>
                    </a:p>
                  </a:txBody>
                  <a:tcPr/>
                </a:tc>
                <a:tc>
                  <a:txBody>
                    <a:bodyPr/>
                    <a:lstStyle/>
                    <a:p>
                      <a:r>
                        <a:rPr lang="en-US" altLang="zh-CN" sz="1400" dirty="0"/>
                        <a:t>JDK 1.8</a:t>
                      </a:r>
                      <a:endParaRPr lang="zh-CN" altLang="en-US" sz="1400" dirty="0"/>
                    </a:p>
                  </a:txBody>
                  <a:tcPr anchor="ctr"/>
                </a:tc>
                <a:tc>
                  <a:txBody>
                    <a:bodyPr/>
                    <a:lstStyle/>
                    <a:p>
                      <a:r>
                        <a:rPr lang="zh-CN" altLang="en-US" sz="1400" dirty="0"/>
                        <a:t>网页平台后台开发语言</a:t>
                      </a:r>
                    </a:p>
                  </a:txBody>
                  <a:tcPr/>
                </a:tc>
                <a:extLst>
                  <a:ext uri="{0D108BD9-81ED-4DB2-BD59-A6C34878D82A}">
                    <a16:rowId xmlns:a16="http://schemas.microsoft.com/office/drawing/2014/main" xmlns="" val="10002"/>
                  </a:ext>
                </a:extLst>
              </a:tr>
              <a:tr h="290346">
                <a:tc>
                  <a:txBody>
                    <a:bodyPr/>
                    <a:lstStyle/>
                    <a:p>
                      <a:r>
                        <a:rPr lang="en-US" altLang="zh-CN" sz="1400" dirty="0"/>
                        <a:t>Python</a:t>
                      </a:r>
                      <a:endParaRPr lang="zh-CN" altLang="en-US" sz="1400" dirty="0"/>
                    </a:p>
                  </a:txBody>
                  <a:tcPr/>
                </a:tc>
                <a:tc>
                  <a:txBody>
                    <a:bodyPr/>
                    <a:lstStyle/>
                    <a:p>
                      <a:r>
                        <a:rPr lang="en-US" altLang="zh-CN" sz="1400" dirty="0"/>
                        <a:t>Python</a:t>
                      </a:r>
                      <a:r>
                        <a:rPr lang="en-US" altLang="zh-CN" sz="1400" baseline="0" dirty="0"/>
                        <a:t> </a:t>
                      </a:r>
                      <a:r>
                        <a:rPr lang="en-US" altLang="zh-CN" sz="1400" baseline="0" dirty="0" smtClean="0"/>
                        <a:t>2.7</a:t>
                      </a:r>
                      <a:endParaRPr lang="zh-CN" altLang="en-US" sz="1400" dirty="0"/>
                    </a:p>
                  </a:txBody>
                  <a:tcPr/>
                </a:tc>
                <a:tc>
                  <a:txBody>
                    <a:bodyPr/>
                    <a:lstStyle/>
                    <a:p>
                      <a:r>
                        <a:rPr lang="zh-CN" altLang="en-US" sz="1400" dirty="0"/>
                        <a:t>机器学习算法编程语言</a:t>
                      </a:r>
                    </a:p>
                  </a:txBody>
                  <a:tcPr/>
                </a:tc>
                <a:extLst>
                  <a:ext uri="{0D108BD9-81ED-4DB2-BD59-A6C34878D82A}">
                    <a16:rowId xmlns:a16="http://schemas.microsoft.com/office/drawing/2014/main" xmlns="" val="10003"/>
                  </a:ext>
                </a:extLst>
              </a:tr>
              <a:tr h="290346">
                <a:tc>
                  <a:txBody>
                    <a:bodyPr/>
                    <a:lstStyle/>
                    <a:p>
                      <a:r>
                        <a:rPr lang="en-US" altLang="zh-CN" sz="1400" dirty="0" smtClean="0"/>
                        <a:t>Anaconda</a:t>
                      </a:r>
                      <a:endParaRPr lang="zh-CN" altLang="en-US" sz="1400" dirty="0"/>
                    </a:p>
                  </a:txBody>
                  <a:tcPr/>
                </a:tc>
                <a:tc>
                  <a:txBody>
                    <a:bodyPr/>
                    <a:lstStyle/>
                    <a:p>
                      <a:r>
                        <a:rPr lang="en-US" altLang="zh-CN" sz="1400" dirty="0" smtClean="0"/>
                        <a:t>2.7</a:t>
                      </a:r>
                      <a:endParaRPr lang="zh-CN" altLang="en-US" sz="1400" dirty="0"/>
                    </a:p>
                  </a:txBody>
                  <a:tcPr/>
                </a:tc>
                <a:tc>
                  <a:txBody>
                    <a:bodyPr/>
                    <a:lstStyle/>
                    <a:p>
                      <a:r>
                        <a:rPr lang="zh-CN" altLang="en-US" sz="1400" dirty="0" smtClean="0"/>
                        <a:t>开源的</a:t>
                      </a:r>
                      <a:r>
                        <a:rPr lang="en-US" altLang="zh-CN" sz="1400" dirty="0" smtClean="0"/>
                        <a:t>Python</a:t>
                      </a:r>
                      <a:r>
                        <a:rPr lang="zh-CN" altLang="en-US" sz="1400" dirty="0" smtClean="0"/>
                        <a:t>发行版本，其包含了</a:t>
                      </a:r>
                      <a:r>
                        <a:rPr lang="en-US" altLang="zh-CN" sz="1400" dirty="0" smtClean="0"/>
                        <a:t>conda</a:t>
                      </a:r>
                      <a:r>
                        <a:rPr lang="zh-CN" altLang="en-US" sz="1400" dirty="0" smtClean="0"/>
                        <a:t>、</a:t>
                      </a:r>
                      <a:r>
                        <a:rPr lang="en-US" altLang="zh-CN" sz="1400" dirty="0" smtClean="0"/>
                        <a:t>Python</a:t>
                      </a:r>
                      <a:r>
                        <a:rPr lang="zh-CN" altLang="en-US" sz="1400" dirty="0" smtClean="0"/>
                        <a:t>等多个科学包及其依赖项。</a:t>
                      </a:r>
                      <a:endParaRPr lang="zh-CN" altLang="en-US" sz="1400" dirty="0"/>
                    </a:p>
                  </a:txBody>
                  <a:tcPr/>
                </a:tc>
              </a:tr>
              <a:tr h="290346">
                <a:tc>
                  <a:txBody>
                    <a:bodyPr/>
                    <a:lstStyle/>
                    <a:p>
                      <a:r>
                        <a:rPr lang="en-US" altLang="zh-CN" sz="1400" dirty="0" err="1"/>
                        <a:t>MongoDB</a:t>
                      </a:r>
                      <a:endParaRPr lang="zh-CN" altLang="en-US" sz="1400" dirty="0"/>
                    </a:p>
                  </a:txBody>
                  <a:tcPr/>
                </a:tc>
                <a:tc>
                  <a:txBody>
                    <a:bodyPr/>
                    <a:lstStyle/>
                    <a:p>
                      <a:r>
                        <a:rPr lang="en-US" altLang="zh-CN" sz="1400" dirty="0"/>
                        <a:t>Mongo 2.0</a:t>
                      </a:r>
                      <a:endParaRPr lang="zh-CN" altLang="en-US" sz="1400" dirty="0"/>
                    </a:p>
                  </a:txBody>
                  <a:tcPr/>
                </a:tc>
                <a:tc>
                  <a:txBody>
                    <a:bodyPr/>
                    <a:lstStyle/>
                    <a:p>
                      <a:r>
                        <a:rPr lang="zh-CN" altLang="en-US" sz="1400" dirty="0"/>
                        <a:t>用于存储高温合金各项数据的非关系数据库</a:t>
                      </a:r>
                    </a:p>
                  </a:txBody>
                  <a:tcPr/>
                </a:tc>
                <a:extLst>
                  <a:ext uri="{0D108BD9-81ED-4DB2-BD59-A6C34878D82A}">
                    <a16:rowId xmlns:a16="http://schemas.microsoft.com/office/drawing/2014/main" xmlns="" val="10004"/>
                  </a:ext>
                </a:extLst>
              </a:tr>
              <a:tr h="295990">
                <a:tc>
                  <a:txBody>
                    <a:bodyPr/>
                    <a:lstStyle/>
                    <a:p>
                      <a:r>
                        <a:rPr lang="en-US" altLang="zh-CN" sz="1400" dirty="0" err="1"/>
                        <a:t>MySql</a:t>
                      </a:r>
                      <a:endParaRPr lang="zh-CN" altLang="en-US" sz="1400" dirty="0"/>
                    </a:p>
                  </a:txBody>
                  <a:tcPr/>
                </a:tc>
                <a:tc>
                  <a:txBody>
                    <a:bodyPr/>
                    <a:lstStyle/>
                    <a:p>
                      <a:r>
                        <a:rPr lang="zh-CN" altLang="en-US" sz="1400" dirty="0"/>
                        <a:t>社区版</a:t>
                      </a:r>
                    </a:p>
                  </a:txBody>
                  <a:tcPr/>
                </a:tc>
                <a:tc>
                  <a:txBody>
                    <a:bodyPr/>
                    <a:lstStyle/>
                    <a:p>
                      <a:r>
                        <a:rPr lang="zh-CN" altLang="en-US" sz="1400" dirty="0"/>
                        <a:t>用于存储网页用户信息的关系性数据库</a:t>
                      </a:r>
                    </a:p>
                  </a:txBody>
                  <a:tcPr/>
                </a:tc>
                <a:extLst>
                  <a:ext uri="{0D108BD9-81ED-4DB2-BD59-A6C34878D82A}">
                    <a16:rowId xmlns:a16="http://schemas.microsoft.com/office/drawing/2014/main" xmlns="" val="10005"/>
                  </a:ext>
                </a:extLst>
              </a:tr>
              <a:tr h="295990">
                <a:tc>
                  <a:txBody>
                    <a:bodyPr/>
                    <a:lstStyle/>
                    <a:p>
                      <a:r>
                        <a:rPr lang="en-US" altLang="zh-CN" sz="1400" dirty="0" smtClean="0"/>
                        <a:t>Elasticsearch</a:t>
                      </a:r>
                      <a:endParaRPr lang="zh-CN" altLang="en-US" sz="1400" dirty="0"/>
                    </a:p>
                  </a:txBody>
                  <a:tcPr/>
                </a:tc>
                <a:tc>
                  <a:txBody>
                    <a:bodyPr/>
                    <a:lstStyle/>
                    <a:p>
                      <a:r>
                        <a:rPr lang="en-US" altLang="zh-CN" sz="1400" dirty="0"/>
                        <a:t>5.4.0</a:t>
                      </a:r>
                      <a:endParaRPr lang="zh-CN" altLang="en-US" sz="1400" dirty="0"/>
                    </a:p>
                  </a:txBody>
                  <a:tcPr/>
                </a:tc>
                <a:tc>
                  <a:txBody>
                    <a:bodyPr/>
                    <a:lstStyle/>
                    <a:p>
                      <a:r>
                        <a:rPr lang="zh-CN" altLang="en-US" sz="1400" dirty="0"/>
                        <a:t>具有多用户能力的全文搜索引擎</a:t>
                      </a:r>
                    </a:p>
                  </a:txBody>
                  <a:tcPr/>
                </a:tc>
                <a:extLst>
                  <a:ext uri="{0D108BD9-81ED-4DB2-BD59-A6C34878D82A}">
                    <a16:rowId xmlns:a16="http://schemas.microsoft.com/office/drawing/2014/main" xmlns="" val="10006"/>
                  </a:ext>
                </a:extLst>
              </a:tr>
              <a:tr h="295990">
                <a:tc>
                  <a:txBody>
                    <a:bodyPr/>
                    <a:lstStyle/>
                    <a:p>
                      <a:r>
                        <a:rPr lang="en-US" altLang="zh-CN" sz="1400" dirty="0" err="1"/>
                        <a:t>Reactjs</a:t>
                      </a:r>
                      <a:endParaRPr lang="zh-CN" altLang="en-US" sz="1400" dirty="0"/>
                    </a:p>
                  </a:txBody>
                  <a:tcPr/>
                </a:tc>
                <a:tc>
                  <a:txBody>
                    <a:bodyPr/>
                    <a:lstStyle/>
                    <a:p>
                      <a:endParaRPr lang="zh-CN" altLang="en-US" sz="1400" dirty="0"/>
                    </a:p>
                  </a:txBody>
                  <a:tcPr/>
                </a:tc>
                <a:tc>
                  <a:txBody>
                    <a:bodyPr/>
                    <a:lstStyle/>
                    <a:p>
                      <a:r>
                        <a:rPr lang="zh-CN" altLang="en-US" sz="1400" dirty="0"/>
                        <a:t>搜索引擎用户界面构建框架</a:t>
                      </a:r>
                    </a:p>
                  </a:txBody>
                  <a:tcPr/>
                </a:tc>
                <a:extLst>
                  <a:ext uri="{0D108BD9-81ED-4DB2-BD59-A6C34878D82A}">
                    <a16:rowId xmlns:a16="http://schemas.microsoft.com/office/drawing/2014/main" xmlns="" val="10007"/>
                  </a:ext>
                </a:extLst>
              </a:tr>
              <a:tr h="295990">
                <a:tc>
                  <a:txBody>
                    <a:bodyPr/>
                    <a:lstStyle/>
                    <a:p>
                      <a:r>
                        <a:rPr lang="en-US" altLang="zh-CN" sz="1400" dirty="0" smtClean="0"/>
                        <a:t>Logstash</a:t>
                      </a:r>
                      <a:endParaRPr lang="zh-CN" altLang="en-US" sz="1400" dirty="0"/>
                    </a:p>
                  </a:txBody>
                  <a:tcPr/>
                </a:tc>
                <a:tc>
                  <a:txBody>
                    <a:bodyPr/>
                    <a:lstStyle/>
                    <a:p>
                      <a:r>
                        <a:rPr lang="en-US" altLang="zh-CN" sz="1400" dirty="0" smtClean="0"/>
                        <a:t>5.4.0</a:t>
                      </a:r>
                      <a:endParaRPr lang="zh-CN" altLang="en-US" sz="1400" dirty="0"/>
                    </a:p>
                  </a:txBody>
                  <a:tcPr/>
                </a:tc>
                <a:tc>
                  <a:txBody>
                    <a:bodyPr/>
                    <a:lstStyle/>
                    <a:p>
                      <a:r>
                        <a:rPr lang="zh-CN" altLang="en-US" sz="1400" dirty="0" smtClean="0"/>
                        <a:t>开源的数据收集引擎，收集的数据对象为日志文件</a:t>
                      </a:r>
                      <a:endParaRPr lang="zh-CN" altLang="en-US" sz="1400" dirty="0"/>
                    </a:p>
                  </a:txBody>
                  <a:tcPr/>
                </a:tc>
              </a:tr>
              <a:tr h="295990">
                <a:tc>
                  <a:txBody>
                    <a:bodyPr/>
                    <a:lstStyle/>
                    <a:p>
                      <a:r>
                        <a:rPr lang="en-US" altLang="zh-CN" sz="1400" dirty="0" smtClean="0"/>
                        <a:t>SSM</a:t>
                      </a:r>
                      <a:endParaRPr lang="zh-CN" altLang="en-US" sz="1400" dirty="0"/>
                    </a:p>
                  </a:txBody>
                  <a:tcPr/>
                </a:tc>
                <a:tc>
                  <a:txBody>
                    <a:bodyPr/>
                    <a:lstStyle/>
                    <a:p>
                      <a:endParaRPr lang="zh-CN" altLang="en-US" sz="1400" dirty="0"/>
                    </a:p>
                  </a:txBody>
                  <a:tcPr/>
                </a:tc>
                <a:tc>
                  <a:txBody>
                    <a:bodyPr/>
                    <a:lstStyle/>
                    <a:p>
                      <a:r>
                        <a:rPr lang="en-US" altLang="zh-CN" sz="1400" dirty="0" smtClean="0"/>
                        <a:t>Spring+springmvc+mybatis</a:t>
                      </a:r>
                      <a:r>
                        <a:rPr lang="zh-CN" altLang="en-US" sz="1400" dirty="0" smtClean="0"/>
                        <a:t>框架，轻量级</a:t>
                      </a:r>
                      <a:r>
                        <a:rPr lang="en-US" altLang="zh-CN" sz="1400" dirty="0" smtClean="0"/>
                        <a:t>Javaweb</a:t>
                      </a:r>
                      <a:r>
                        <a:rPr lang="zh-CN" altLang="en-US" sz="1400" dirty="0" smtClean="0"/>
                        <a:t>框架</a:t>
                      </a:r>
                      <a:endParaRPr lang="zh-CN" altLang="en-US" sz="1400" dirty="0"/>
                    </a:p>
                  </a:txBody>
                  <a:tcPr/>
                </a:tc>
              </a:tr>
            </a:tbl>
          </a:graphicData>
        </a:graphic>
      </p:graphicFrame>
    </p:spTree>
    <p:extLst>
      <p:ext uri="{BB962C8B-B14F-4D97-AF65-F5344CB8AC3E}">
        <p14:creationId xmlns:p14="http://schemas.microsoft.com/office/powerpoint/2010/main" val="36224084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标题 1"/>
          <p:cNvSpPr>
            <a:spLocks noGrp="1" noChangeArrowheads="1"/>
          </p:cNvSpPr>
          <p:nvPr>
            <p:ph type="title" idx="4294967295"/>
          </p:nvPr>
        </p:nvSpPr>
        <p:spPr>
          <a:xfrm>
            <a:off x="914400" y="-14229"/>
            <a:ext cx="8229600" cy="796950"/>
          </a:xfrm>
          <a:extLst/>
        </p:spPr>
        <p:txBody>
          <a:bodyPr/>
          <a:lstStyle/>
          <a:p>
            <a:pPr algn="l" eaLnBrk="1" hangingPunct="1">
              <a:defRPr/>
            </a:pPr>
            <a:r>
              <a:rPr lang="zh-CN" altLang="en-US" dirty="0">
                <a:solidFill>
                  <a:srgbClr val="0033CC"/>
                </a:solidFill>
                <a:latin typeface="微软雅黑" panose="020B0503020204020204" pitchFamily="34" charset="-122"/>
                <a:ea typeface="微软雅黑" panose="020B0503020204020204" pitchFamily="34" charset="-122"/>
              </a:rPr>
              <a:t>内容索引</a:t>
            </a:r>
            <a:endParaRPr lang="zh-CN" altLang="zh-CN" dirty="0">
              <a:solidFill>
                <a:srgbClr val="0033CC"/>
              </a:solidFill>
              <a:latin typeface="微软雅黑" panose="020B0503020204020204" pitchFamily="34" charset="-122"/>
              <a:ea typeface="微软雅黑" panose="020B0503020204020204" pitchFamily="34" charset="-122"/>
            </a:endParaRPr>
          </a:p>
        </p:txBody>
      </p:sp>
      <p:graphicFrame>
        <p:nvGraphicFramePr>
          <p:cNvPr id="2" name="图示 1"/>
          <p:cNvGraphicFramePr/>
          <p:nvPr>
            <p:extLst>
              <p:ext uri="{D42A27DB-BD31-4B8C-83A1-F6EECF244321}">
                <p14:modId xmlns:p14="http://schemas.microsoft.com/office/powerpoint/2010/main" val="4133411267"/>
              </p:ext>
            </p:extLst>
          </p:nvPr>
        </p:nvGraphicFramePr>
        <p:xfrm>
          <a:off x="1547664" y="1844824"/>
          <a:ext cx="5904656" cy="35283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9356675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7584" y="68787"/>
            <a:ext cx="8229600" cy="687846"/>
          </a:xfrm>
        </p:spPr>
        <p:txBody>
          <a:bodyPr>
            <a:normAutofit/>
          </a:bodyPr>
          <a:lstStyle/>
          <a:p>
            <a:r>
              <a:rPr lang="zh-CN" altLang="en-US" sz="2300" dirty="0"/>
              <a:t>平台展示</a:t>
            </a:r>
          </a:p>
        </p:txBody>
      </p:sp>
      <p:sp>
        <p:nvSpPr>
          <p:cNvPr id="5" name="文本框 4"/>
          <p:cNvSpPr txBox="1"/>
          <p:nvPr/>
        </p:nvSpPr>
        <p:spPr>
          <a:xfrm>
            <a:off x="25224" y="828641"/>
            <a:ext cx="1656184" cy="368111"/>
          </a:xfrm>
          <a:prstGeom prst="rect">
            <a:avLst/>
          </a:prstGeom>
          <a:noFill/>
        </p:spPr>
        <p:txBody>
          <a:bodyPr wrap="square" rtlCol="0">
            <a:spAutoFit/>
          </a:bodyPr>
          <a:lstStyle/>
          <a:p>
            <a:r>
              <a:rPr lang="zh-CN" altLang="en-US" b="1" dirty="0">
                <a:solidFill>
                  <a:schemeClr val="accent2">
                    <a:lumMod val="75000"/>
                  </a:schemeClr>
                </a:solidFill>
              </a:rPr>
              <a:t>平台首页</a:t>
            </a: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875" y="1268760"/>
            <a:ext cx="8960996" cy="5040560"/>
          </a:xfrm>
          <a:prstGeom prst="rect">
            <a:avLst/>
          </a:prstGeom>
        </p:spPr>
      </p:pic>
    </p:spTree>
    <p:extLst>
      <p:ext uri="{BB962C8B-B14F-4D97-AF65-F5344CB8AC3E}">
        <p14:creationId xmlns:p14="http://schemas.microsoft.com/office/powerpoint/2010/main" val="167022735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7584" y="68787"/>
            <a:ext cx="8229600" cy="687846"/>
          </a:xfrm>
        </p:spPr>
        <p:txBody>
          <a:bodyPr>
            <a:normAutofit/>
          </a:bodyPr>
          <a:lstStyle/>
          <a:p>
            <a:r>
              <a:rPr lang="zh-CN" altLang="en-US" sz="2300" dirty="0"/>
              <a:t>平台展示</a:t>
            </a:r>
          </a:p>
        </p:txBody>
      </p:sp>
      <p:sp>
        <p:nvSpPr>
          <p:cNvPr id="5" name="文本框 4"/>
          <p:cNvSpPr txBox="1"/>
          <p:nvPr/>
        </p:nvSpPr>
        <p:spPr>
          <a:xfrm>
            <a:off x="431541" y="805481"/>
            <a:ext cx="2664296" cy="369332"/>
          </a:xfrm>
          <a:prstGeom prst="rect">
            <a:avLst/>
          </a:prstGeom>
          <a:noFill/>
        </p:spPr>
        <p:txBody>
          <a:bodyPr wrap="square" rtlCol="0">
            <a:spAutoFit/>
          </a:bodyPr>
          <a:lstStyle/>
          <a:p>
            <a:r>
              <a:rPr lang="zh-CN" altLang="en-US" b="1" dirty="0">
                <a:solidFill>
                  <a:schemeClr val="accent2">
                    <a:lumMod val="75000"/>
                  </a:schemeClr>
                </a:solidFill>
              </a:rPr>
              <a:t>首页数据搜索功能展示</a:t>
            </a:r>
          </a:p>
        </p:txBody>
      </p:sp>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9552" y="1174813"/>
            <a:ext cx="6624736" cy="3726415"/>
          </a:xfrm>
          <a:prstGeom prst="rect">
            <a:avLst/>
          </a:prstGeom>
        </p:spPr>
      </p:pic>
      <p:pic>
        <p:nvPicPr>
          <p:cNvPr id="4" name="图片 3"/>
          <p:cNvPicPr>
            <a:picLocks noChangeAspect="1"/>
          </p:cNvPicPr>
          <p:nvPr/>
        </p:nvPicPr>
        <p:blipFill>
          <a:blip r:embed="rId3"/>
          <a:stretch>
            <a:fillRect/>
          </a:stretch>
        </p:blipFill>
        <p:spPr>
          <a:xfrm>
            <a:off x="539552" y="3022887"/>
            <a:ext cx="6654824" cy="3743338"/>
          </a:xfrm>
          <a:prstGeom prst="rect">
            <a:avLst/>
          </a:prstGeom>
        </p:spPr>
      </p:pic>
    </p:spTree>
    <p:extLst>
      <p:ext uri="{BB962C8B-B14F-4D97-AF65-F5344CB8AC3E}">
        <p14:creationId xmlns:p14="http://schemas.microsoft.com/office/powerpoint/2010/main" val="268918458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7584" y="68787"/>
            <a:ext cx="8229600" cy="687846"/>
          </a:xfrm>
        </p:spPr>
        <p:txBody>
          <a:bodyPr>
            <a:normAutofit/>
          </a:bodyPr>
          <a:lstStyle/>
          <a:p>
            <a:r>
              <a:rPr lang="zh-CN" altLang="en-US" sz="2300" dirty="0"/>
              <a:t>平台展示（数据上传）</a:t>
            </a:r>
          </a:p>
        </p:txBody>
      </p:sp>
      <p:pic>
        <p:nvPicPr>
          <p:cNvPr id="5" name="图片 4"/>
          <p:cNvPicPr>
            <a:picLocks noChangeAspect="1"/>
          </p:cNvPicPr>
          <p:nvPr/>
        </p:nvPicPr>
        <p:blipFill>
          <a:blip r:embed="rId2"/>
          <a:stretch>
            <a:fillRect/>
          </a:stretch>
        </p:blipFill>
        <p:spPr>
          <a:xfrm>
            <a:off x="224203" y="980728"/>
            <a:ext cx="8832981" cy="4968552"/>
          </a:xfrm>
          <a:prstGeom prst="rect">
            <a:avLst/>
          </a:prstGeom>
        </p:spPr>
      </p:pic>
    </p:spTree>
    <p:extLst>
      <p:ext uri="{BB962C8B-B14F-4D97-AF65-F5344CB8AC3E}">
        <p14:creationId xmlns:p14="http://schemas.microsoft.com/office/powerpoint/2010/main" val="232089683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7584" y="68787"/>
            <a:ext cx="8229600" cy="687846"/>
          </a:xfrm>
        </p:spPr>
        <p:txBody>
          <a:bodyPr>
            <a:normAutofit/>
          </a:bodyPr>
          <a:lstStyle/>
          <a:p>
            <a:r>
              <a:rPr lang="zh-CN" altLang="en-US" sz="2300" dirty="0"/>
              <a:t>平台展示</a:t>
            </a:r>
          </a:p>
        </p:txBody>
      </p:sp>
      <p:sp>
        <p:nvSpPr>
          <p:cNvPr id="7" name="矩形 6"/>
          <p:cNvSpPr/>
          <p:nvPr/>
        </p:nvSpPr>
        <p:spPr>
          <a:xfrm>
            <a:off x="0" y="836712"/>
            <a:ext cx="4108817" cy="369332"/>
          </a:xfrm>
          <a:prstGeom prst="rect">
            <a:avLst/>
          </a:prstGeom>
        </p:spPr>
        <p:txBody>
          <a:bodyPr wrap="none">
            <a:spAutoFit/>
          </a:bodyPr>
          <a:lstStyle/>
          <a:p>
            <a:r>
              <a:rPr lang="zh-CN" altLang="en-US" b="1" dirty="0">
                <a:solidFill>
                  <a:schemeClr val="accent2">
                    <a:lumMod val="75000"/>
                  </a:schemeClr>
                </a:solidFill>
              </a:rPr>
              <a:t>基于主动学习的多层级交互式特征分析</a:t>
            </a:r>
          </a:p>
        </p:txBody>
      </p:sp>
      <p:pic>
        <p:nvPicPr>
          <p:cNvPr id="3" name="图片 2"/>
          <p:cNvPicPr>
            <a:picLocks noChangeAspect="1"/>
          </p:cNvPicPr>
          <p:nvPr/>
        </p:nvPicPr>
        <p:blipFill>
          <a:blip r:embed="rId2"/>
          <a:stretch>
            <a:fillRect/>
          </a:stretch>
        </p:blipFill>
        <p:spPr>
          <a:xfrm>
            <a:off x="43627" y="1286123"/>
            <a:ext cx="9015111" cy="5071000"/>
          </a:xfrm>
          <a:prstGeom prst="rect">
            <a:avLst/>
          </a:prstGeom>
        </p:spPr>
      </p:pic>
    </p:spTree>
    <p:extLst>
      <p:ext uri="{BB962C8B-B14F-4D97-AF65-F5344CB8AC3E}">
        <p14:creationId xmlns:p14="http://schemas.microsoft.com/office/powerpoint/2010/main" val="202848936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7584" y="68787"/>
            <a:ext cx="8229600" cy="687846"/>
          </a:xfrm>
        </p:spPr>
        <p:txBody>
          <a:bodyPr>
            <a:normAutofit/>
          </a:bodyPr>
          <a:lstStyle/>
          <a:p>
            <a:r>
              <a:rPr lang="zh-CN" altLang="en-US" sz="2300" dirty="0"/>
              <a:t>平台展示（特征筛结果展示）</a:t>
            </a:r>
          </a:p>
        </p:txBody>
      </p:sp>
      <p:pic>
        <p:nvPicPr>
          <p:cNvPr id="3" name="图片 2"/>
          <p:cNvPicPr>
            <a:picLocks noChangeAspect="1"/>
          </p:cNvPicPr>
          <p:nvPr/>
        </p:nvPicPr>
        <p:blipFill>
          <a:blip r:embed="rId3"/>
          <a:stretch>
            <a:fillRect/>
          </a:stretch>
        </p:blipFill>
        <p:spPr>
          <a:xfrm>
            <a:off x="726172" y="1002763"/>
            <a:ext cx="3812856" cy="2676316"/>
          </a:xfrm>
          <a:prstGeom prst="rect">
            <a:avLst/>
          </a:prstGeom>
          <a:ln>
            <a:noFill/>
          </a:ln>
          <a:effectLst>
            <a:outerShdw blurRad="292100" dist="139700" dir="2700000" algn="tl" rotWithShape="0">
              <a:srgbClr val="333333">
                <a:alpha val="65000"/>
              </a:srgbClr>
            </a:outerShdw>
          </a:effectLst>
        </p:spPr>
      </p:pic>
      <p:pic>
        <p:nvPicPr>
          <p:cNvPr id="6" name="图片 5"/>
          <p:cNvPicPr>
            <a:picLocks noChangeAspect="1"/>
          </p:cNvPicPr>
          <p:nvPr/>
        </p:nvPicPr>
        <p:blipFill>
          <a:blip r:embed="rId4"/>
          <a:stretch>
            <a:fillRect/>
          </a:stretch>
        </p:blipFill>
        <p:spPr>
          <a:xfrm>
            <a:off x="5040750" y="1028354"/>
            <a:ext cx="4016434" cy="2673662"/>
          </a:xfrm>
          <a:prstGeom prst="rect">
            <a:avLst/>
          </a:prstGeom>
          <a:ln>
            <a:noFill/>
          </a:ln>
          <a:effectLst>
            <a:outerShdw blurRad="292100" dist="139700" dir="2700000" algn="tl" rotWithShape="0">
              <a:srgbClr val="333333">
                <a:alpha val="65000"/>
              </a:srgbClr>
            </a:outerShdw>
          </a:effectLst>
        </p:spPr>
      </p:pic>
      <p:pic>
        <p:nvPicPr>
          <p:cNvPr id="7" name="图片 6"/>
          <p:cNvPicPr>
            <a:picLocks noChangeAspect="1"/>
          </p:cNvPicPr>
          <p:nvPr/>
        </p:nvPicPr>
        <p:blipFill>
          <a:blip r:embed="rId5"/>
          <a:stretch>
            <a:fillRect/>
          </a:stretch>
        </p:blipFill>
        <p:spPr>
          <a:xfrm flipH="1">
            <a:off x="693036" y="3801272"/>
            <a:ext cx="3826198" cy="2254506"/>
          </a:xfrm>
          <a:prstGeom prst="rect">
            <a:avLst/>
          </a:prstGeom>
          <a:ln>
            <a:noFill/>
          </a:ln>
          <a:effectLst>
            <a:outerShdw blurRad="292100" dist="139700" dir="2700000" algn="tl" rotWithShape="0">
              <a:srgbClr val="333333">
                <a:alpha val="65000"/>
              </a:srgbClr>
            </a:outerShdw>
          </a:effectLst>
        </p:spPr>
      </p:pic>
      <p:pic>
        <p:nvPicPr>
          <p:cNvPr id="9" name="图片 8"/>
          <p:cNvPicPr>
            <a:picLocks noChangeAspect="1"/>
          </p:cNvPicPr>
          <p:nvPr/>
        </p:nvPicPr>
        <p:blipFill>
          <a:blip r:embed="rId6"/>
          <a:stretch>
            <a:fillRect/>
          </a:stretch>
        </p:blipFill>
        <p:spPr>
          <a:xfrm>
            <a:off x="5028693" y="3836154"/>
            <a:ext cx="4028491" cy="2228604"/>
          </a:xfrm>
          <a:prstGeom prst="rect">
            <a:avLst/>
          </a:prstGeom>
          <a:ln>
            <a:noFill/>
          </a:ln>
          <a:effectLst>
            <a:outerShdw blurRad="292100" dist="139700" dir="2700000" algn="tl" rotWithShape="0">
              <a:srgbClr val="333333">
                <a:alpha val="65000"/>
              </a:srgbClr>
            </a:outerShdw>
          </a:effectLst>
        </p:spPr>
      </p:pic>
      <p:sp>
        <p:nvSpPr>
          <p:cNvPr id="4" name="文本框 3"/>
          <p:cNvSpPr txBox="1"/>
          <p:nvPr/>
        </p:nvSpPr>
        <p:spPr>
          <a:xfrm>
            <a:off x="233867" y="1626521"/>
            <a:ext cx="459169" cy="1477328"/>
          </a:xfrm>
          <a:prstGeom prst="rect">
            <a:avLst/>
          </a:prstGeom>
          <a:noFill/>
        </p:spPr>
        <p:txBody>
          <a:bodyPr wrap="square" rtlCol="0">
            <a:spAutoFit/>
          </a:bodyPr>
          <a:lstStyle/>
          <a:p>
            <a:r>
              <a:rPr lang="zh-CN" altLang="en-US" b="1" dirty="0" smtClean="0">
                <a:solidFill>
                  <a:srgbClr val="FF0000"/>
                </a:solidFill>
              </a:rPr>
              <a:t>稀疏性分析</a:t>
            </a:r>
            <a:endParaRPr lang="zh-CN" altLang="en-US" b="1" dirty="0">
              <a:solidFill>
                <a:srgbClr val="FF0000"/>
              </a:solidFill>
            </a:endParaRPr>
          </a:p>
        </p:txBody>
      </p:sp>
      <p:sp>
        <p:nvSpPr>
          <p:cNvPr id="16" name="文本框 15"/>
          <p:cNvSpPr txBox="1"/>
          <p:nvPr/>
        </p:nvSpPr>
        <p:spPr>
          <a:xfrm>
            <a:off x="4610510" y="1653175"/>
            <a:ext cx="459169" cy="1477328"/>
          </a:xfrm>
          <a:prstGeom prst="rect">
            <a:avLst/>
          </a:prstGeom>
          <a:noFill/>
        </p:spPr>
        <p:txBody>
          <a:bodyPr wrap="square" rtlCol="0">
            <a:spAutoFit/>
          </a:bodyPr>
          <a:lstStyle/>
          <a:p>
            <a:r>
              <a:rPr lang="zh-CN" altLang="en-US" b="1" dirty="0" smtClean="0">
                <a:solidFill>
                  <a:srgbClr val="FF0000"/>
                </a:solidFill>
              </a:rPr>
              <a:t>相关性分析</a:t>
            </a:r>
            <a:endParaRPr lang="zh-CN" altLang="en-US" b="1" dirty="0">
              <a:solidFill>
                <a:srgbClr val="FF0000"/>
              </a:solidFill>
            </a:endParaRPr>
          </a:p>
        </p:txBody>
      </p:sp>
      <p:sp>
        <p:nvSpPr>
          <p:cNvPr id="22" name="文本框 21"/>
          <p:cNvSpPr txBox="1"/>
          <p:nvPr/>
        </p:nvSpPr>
        <p:spPr>
          <a:xfrm>
            <a:off x="233867" y="4113967"/>
            <a:ext cx="459169" cy="1477328"/>
          </a:xfrm>
          <a:prstGeom prst="rect">
            <a:avLst/>
          </a:prstGeom>
          <a:noFill/>
        </p:spPr>
        <p:txBody>
          <a:bodyPr wrap="square" rtlCol="0">
            <a:spAutoFit/>
          </a:bodyPr>
          <a:lstStyle/>
          <a:p>
            <a:r>
              <a:rPr lang="zh-CN" altLang="en-US" b="1" dirty="0" smtClean="0">
                <a:solidFill>
                  <a:srgbClr val="FF0000"/>
                </a:solidFill>
              </a:rPr>
              <a:t>冗余性分析</a:t>
            </a:r>
            <a:endParaRPr lang="zh-CN" altLang="en-US" b="1" dirty="0">
              <a:solidFill>
                <a:srgbClr val="FF0000"/>
              </a:solidFill>
            </a:endParaRPr>
          </a:p>
        </p:txBody>
      </p:sp>
      <p:sp>
        <p:nvSpPr>
          <p:cNvPr id="5" name="文本框 4"/>
          <p:cNvSpPr txBox="1"/>
          <p:nvPr/>
        </p:nvSpPr>
        <p:spPr>
          <a:xfrm>
            <a:off x="4576126" y="3906453"/>
            <a:ext cx="461665" cy="2088005"/>
          </a:xfrm>
          <a:prstGeom prst="rect">
            <a:avLst/>
          </a:prstGeom>
          <a:noFill/>
        </p:spPr>
        <p:txBody>
          <a:bodyPr vert="eaVert" wrap="square" rtlCol="0">
            <a:spAutoFit/>
          </a:bodyPr>
          <a:lstStyle/>
          <a:p>
            <a:pPr algn="ctr"/>
            <a:r>
              <a:rPr lang="zh-CN" altLang="en-US" b="1" dirty="0" smtClean="0">
                <a:solidFill>
                  <a:srgbClr val="FF0000"/>
                </a:solidFill>
              </a:rPr>
              <a:t>特征组合与降维</a:t>
            </a:r>
            <a:endParaRPr lang="zh-CN" altLang="en-US" b="1" dirty="0">
              <a:solidFill>
                <a:srgbClr val="FF0000"/>
              </a:solidFill>
            </a:endParaRPr>
          </a:p>
        </p:txBody>
      </p:sp>
    </p:spTree>
    <p:extLst>
      <p:ext uri="{BB962C8B-B14F-4D97-AF65-F5344CB8AC3E}">
        <p14:creationId xmlns:p14="http://schemas.microsoft.com/office/powerpoint/2010/main" val="167243736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7584" y="68787"/>
            <a:ext cx="8229600" cy="687846"/>
          </a:xfrm>
        </p:spPr>
        <p:txBody>
          <a:bodyPr>
            <a:normAutofit/>
          </a:bodyPr>
          <a:lstStyle/>
          <a:p>
            <a:r>
              <a:rPr lang="zh-CN" altLang="en-US" sz="2300" dirty="0"/>
              <a:t>平台展示（机器学习算法分析）</a:t>
            </a:r>
          </a:p>
        </p:txBody>
      </p:sp>
      <p:pic>
        <p:nvPicPr>
          <p:cNvPr id="3" name="图片 2"/>
          <p:cNvPicPr>
            <a:picLocks noChangeAspect="1"/>
          </p:cNvPicPr>
          <p:nvPr/>
        </p:nvPicPr>
        <p:blipFill>
          <a:blip r:embed="rId2"/>
          <a:stretch>
            <a:fillRect/>
          </a:stretch>
        </p:blipFill>
        <p:spPr>
          <a:xfrm>
            <a:off x="102940" y="1268760"/>
            <a:ext cx="8960996" cy="5040560"/>
          </a:xfrm>
          <a:prstGeom prst="rect">
            <a:avLst/>
          </a:prstGeom>
        </p:spPr>
      </p:pic>
    </p:spTree>
    <p:extLst>
      <p:ext uri="{BB962C8B-B14F-4D97-AF65-F5344CB8AC3E}">
        <p14:creationId xmlns:p14="http://schemas.microsoft.com/office/powerpoint/2010/main" val="253510205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标题 1"/>
          <p:cNvSpPr>
            <a:spLocks noGrp="1" noChangeArrowheads="1"/>
          </p:cNvSpPr>
          <p:nvPr>
            <p:ph type="title" idx="4294967295"/>
          </p:nvPr>
        </p:nvSpPr>
        <p:spPr>
          <a:xfrm>
            <a:off x="914400" y="-14229"/>
            <a:ext cx="8229600" cy="796950"/>
          </a:xfrm>
          <a:extLst/>
        </p:spPr>
        <p:txBody>
          <a:bodyPr/>
          <a:lstStyle/>
          <a:p>
            <a:pPr algn="l" eaLnBrk="1" hangingPunct="1">
              <a:defRPr/>
            </a:pPr>
            <a:r>
              <a:rPr lang="zh-CN" altLang="en-US" dirty="0">
                <a:solidFill>
                  <a:srgbClr val="0033CC"/>
                </a:solidFill>
                <a:latin typeface="微软雅黑" panose="020B0503020204020204" pitchFamily="34" charset="-122"/>
                <a:ea typeface="微软雅黑" panose="020B0503020204020204" pitchFamily="34" charset="-122"/>
              </a:rPr>
              <a:t>内容索引</a:t>
            </a:r>
            <a:endParaRPr lang="zh-CN" altLang="zh-CN" dirty="0">
              <a:solidFill>
                <a:srgbClr val="0033CC"/>
              </a:solidFill>
              <a:latin typeface="微软雅黑" panose="020B0503020204020204" pitchFamily="34" charset="-122"/>
              <a:ea typeface="微软雅黑" panose="020B0503020204020204" pitchFamily="34" charset="-122"/>
            </a:endParaRPr>
          </a:p>
        </p:txBody>
      </p:sp>
      <p:graphicFrame>
        <p:nvGraphicFramePr>
          <p:cNvPr id="2" name="图示 1"/>
          <p:cNvGraphicFramePr/>
          <p:nvPr>
            <p:extLst>
              <p:ext uri="{D42A27DB-BD31-4B8C-83A1-F6EECF244321}">
                <p14:modId xmlns:p14="http://schemas.microsoft.com/office/powerpoint/2010/main" val="494933656"/>
              </p:ext>
            </p:extLst>
          </p:nvPr>
        </p:nvGraphicFramePr>
        <p:xfrm>
          <a:off x="1547664" y="1844824"/>
          <a:ext cx="5904656" cy="35283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8802900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7584" y="30608"/>
            <a:ext cx="8229600" cy="796950"/>
          </a:xfrm>
        </p:spPr>
        <p:txBody>
          <a:bodyPr/>
          <a:lstStyle/>
          <a:p>
            <a:r>
              <a:rPr lang="zh-CN" altLang="en-US" dirty="0"/>
              <a:t>进度计划表</a:t>
            </a:r>
          </a:p>
        </p:txBody>
      </p:sp>
      <p:graphicFrame>
        <p:nvGraphicFramePr>
          <p:cNvPr id="4" name="表格 3"/>
          <p:cNvGraphicFramePr>
            <a:graphicFrameLocks noGrp="1"/>
          </p:cNvGraphicFramePr>
          <p:nvPr>
            <p:extLst>
              <p:ext uri="{D42A27DB-BD31-4B8C-83A1-F6EECF244321}">
                <p14:modId xmlns:p14="http://schemas.microsoft.com/office/powerpoint/2010/main" val="3417748657"/>
              </p:ext>
            </p:extLst>
          </p:nvPr>
        </p:nvGraphicFramePr>
        <p:xfrm>
          <a:off x="107504" y="1518241"/>
          <a:ext cx="8820472" cy="5105553"/>
        </p:xfrm>
        <a:graphic>
          <a:graphicData uri="http://schemas.openxmlformats.org/drawingml/2006/table">
            <a:tbl>
              <a:tblPr firstRow="1" bandRow="1">
                <a:tableStyleId>{7DF18680-E054-41AD-8BC1-D1AEF772440D}</a:tableStyleId>
              </a:tblPr>
              <a:tblGrid>
                <a:gridCol w="2256968">
                  <a:extLst>
                    <a:ext uri="{9D8B030D-6E8A-4147-A177-3AD203B41FA5}">
                      <a16:colId xmlns:a16="http://schemas.microsoft.com/office/drawing/2014/main" xmlns="" val="20000"/>
                    </a:ext>
                  </a:extLst>
                </a:gridCol>
                <a:gridCol w="2153268">
                  <a:extLst>
                    <a:ext uri="{9D8B030D-6E8A-4147-A177-3AD203B41FA5}">
                      <a16:colId xmlns:a16="http://schemas.microsoft.com/office/drawing/2014/main" xmlns="" val="20001"/>
                    </a:ext>
                  </a:extLst>
                </a:gridCol>
                <a:gridCol w="2205118">
                  <a:extLst>
                    <a:ext uri="{9D8B030D-6E8A-4147-A177-3AD203B41FA5}">
                      <a16:colId xmlns:a16="http://schemas.microsoft.com/office/drawing/2014/main" xmlns="" val="20002"/>
                    </a:ext>
                  </a:extLst>
                </a:gridCol>
                <a:gridCol w="2205118">
                  <a:extLst>
                    <a:ext uri="{9D8B030D-6E8A-4147-A177-3AD203B41FA5}">
                      <a16:colId xmlns:a16="http://schemas.microsoft.com/office/drawing/2014/main" xmlns="" val="20003"/>
                    </a:ext>
                  </a:extLst>
                </a:gridCol>
              </a:tblGrid>
              <a:tr h="356384">
                <a:tc>
                  <a:txBody>
                    <a:bodyPr/>
                    <a:lstStyle/>
                    <a:p>
                      <a:pPr algn="ctr"/>
                      <a:r>
                        <a:rPr lang="zh-CN" altLang="en-US" dirty="0"/>
                        <a:t>年度</a:t>
                      </a:r>
                    </a:p>
                  </a:txBody>
                  <a:tcPr/>
                </a:tc>
                <a:tc>
                  <a:txBody>
                    <a:bodyPr/>
                    <a:lstStyle/>
                    <a:p>
                      <a:pPr algn="ctr"/>
                      <a:r>
                        <a:rPr lang="zh-CN" altLang="en-US" dirty="0"/>
                        <a:t>任务</a:t>
                      </a:r>
                    </a:p>
                  </a:txBody>
                  <a:tcPr/>
                </a:tc>
                <a:tc>
                  <a:txBody>
                    <a:bodyPr/>
                    <a:lstStyle/>
                    <a:p>
                      <a:pPr algn="ctr"/>
                      <a:r>
                        <a:rPr lang="zh-CN" altLang="en-US" dirty="0"/>
                        <a:t>考核指标</a:t>
                      </a:r>
                    </a:p>
                  </a:txBody>
                  <a:tcPr/>
                </a:tc>
                <a:tc>
                  <a:txBody>
                    <a:bodyPr/>
                    <a:lstStyle/>
                    <a:p>
                      <a:pPr algn="ctr"/>
                      <a:r>
                        <a:rPr lang="zh-CN" altLang="en-US" dirty="0"/>
                        <a:t>成果形式</a:t>
                      </a:r>
                    </a:p>
                  </a:txBody>
                  <a:tcPr/>
                </a:tc>
                <a:extLst>
                  <a:ext uri="{0D108BD9-81ED-4DB2-BD59-A6C34878D82A}">
                    <a16:rowId xmlns:a16="http://schemas.microsoft.com/office/drawing/2014/main" xmlns="" val="10000"/>
                  </a:ext>
                </a:extLst>
              </a:tr>
              <a:tr h="1336439">
                <a:tc>
                  <a:txBody>
                    <a:bodyPr/>
                    <a:lstStyle/>
                    <a:p>
                      <a:r>
                        <a:rPr lang="en-US" altLang="zh-CN" sz="1600" dirty="0">
                          <a:solidFill>
                            <a:srgbClr val="FF0000"/>
                          </a:solidFill>
                        </a:rPr>
                        <a:t>2017</a:t>
                      </a:r>
                      <a:r>
                        <a:rPr lang="zh-CN" altLang="en-US" sz="1600" dirty="0">
                          <a:solidFill>
                            <a:srgbClr val="FF0000"/>
                          </a:solidFill>
                        </a:rPr>
                        <a:t>年</a:t>
                      </a:r>
                      <a:r>
                        <a:rPr lang="en-US" altLang="zh-CN" sz="1600" dirty="0">
                          <a:solidFill>
                            <a:srgbClr val="FF0000"/>
                          </a:solidFill>
                        </a:rPr>
                        <a:t>7</a:t>
                      </a:r>
                      <a:r>
                        <a:rPr lang="zh-CN" altLang="en-US" sz="1600" dirty="0">
                          <a:solidFill>
                            <a:srgbClr val="FF0000"/>
                          </a:solidFill>
                        </a:rPr>
                        <a:t>月</a:t>
                      </a:r>
                      <a:r>
                        <a:rPr lang="en-US" altLang="zh-CN" sz="1600" dirty="0">
                          <a:solidFill>
                            <a:srgbClr val="FF0000"/>
                          </a:solidFill>
                        </a:rPr>
                        <a:t>-2018</a:t>
                      </a:r>
                      <a:r>
                        <a:rPr lang="zh-CN" altLang="en-US" sz="1600" dirty="0">
                          <a:solidFill>
                            <a:srgbClr val="FF0000"/>
                          </a:solidFill>
                        </a:rPr>
                        <a:t>年</a:t>
                      </a:r>
                      <a:r>
                        <a:rPr lang="en-US" altLang="zh-CN" sz="1600" dirty="0">
                          <a:solidFill>
                            <a:srgbClr val="FF0000"/>
                          </a:solidFill>
                        </a:rPr>
                        <a:t>6</a:t>
                      </a:r>
                      <a:r>
                        <a:rPr lang="zh-CN" altLang="en-US" sz="1600" dirty="0">
                          <a:solidFill>
                            <a:srgbClr val="FF0000"/>
                          </a:solidFill>
                        </a:rPr>
                        <a:t>月</a:t>
                      </a:r>
                    </a:p>
                    <a:p>
                      <a:endParaRPr lang="zh-CN" altLang="en-US" dirty="0">
                        <a:solidFill>
                          <a:srgbClr val="FF0000"/>
                        </a:solidFill>
                      </a:endParaRPr>
                    </a:p>
                  </a:txBody>
                  <a:tcPr/>
                </a:tc>
                <a:tc>
                  <a:txBody>
                    <a:bodyPr/>
                    <a:lstStyle/>
                    <a:p>
                      <a:r>
                        <a:rPr lang="zh-CN" altLang="zh-CN" sz="1400" kern="1200" dirty="0">
                          <a:solidFill>
                            <a:srgbClr val="FF0000"/>
                          </a:solidFill>
                          <a:effectLst/>
                        </a:rPr>
                        <a:t>收集</a:t>
                      </a:r>
                      <a:r>
                        <a:rPr lang="zh-CN" altLang="en-US" sz="1400" kern="1200" dirty="0">
                          <a:solidFill>
                            <a:srgbClr val="FF0000"/>
                          </a:solidFill>
                          <a:effectLst/>
                        </a:rPr>
                        <a:t>与存储</a:t>
                      </a:r>
                      <a:r>
                        <a:rPr lang="zh-CN" altLang="zh-CN" sz="1400" kern="1200" dirty="0">
                          <a:solidFill>
                            <a:srgbClr val="FF0000"/>
                          </a:solidFill>
                          <a:effectLst/>
                        </a:rPr>
                        <a:t>已有镍基单晶高温合金材料计算数据；开发主动学习的多层级交互式特征选择方法，定性定量分析各种因素对性能的影响程度</a:t>
                      </a:r>
                      <a:endParaRPr lang="zh-CN" altLang="en-US" dirty="0">
                        <a:solidFill>
                          <a:srgbClr val="FF0000"/>
                        </a:solidFill>
                      </a:endParaRPr>
                    </a:p>
                  </a:txBody>
                  <a:tcPr/>
                </a:tc>
                <a:tc>
                  <a:txBody>
                    <a:bodyPr/>
                    <a:lstStyle/>
                    <a:p>
                      <a:r>
                        <a:rPr lang="zh-CN" altLang="zh-CN" sz="1400" kern="1200" dirty="0">
                          <a:solidFill>
                            <a:srgbClr val="FF0000"/>
                          </a:solidFill>
                          <a:effectLst/>
                        </a:rPr>
                        <a:t>实践机器学习及数据挖掘方法，为提取</a:t>
                      </a:r>
                      <a:r>
                        <a:rPr lang="en-US" altLang="zh-CN" sz="1400" kern="1200" dirty="0">
                          <a:solidFill>
                            <a:srgbClr val="FF0000"/>
                          </a:solidFill>
                          <a:effectLst/>
                        </a:rPr>
                        <a:t>“</a:t>
                      </a:r>
                      <a:r>
                        <a:rPr lang="zh-CN" altLang="zh-CN" sz="1400" kern="1200" dirty="0">
                          <a:solidFill>
                            <a:srgbClr val="FF0000"/>
                          </a:solidFill>
                          <a:effectLst/>
                        </a:rPr>
                        <a:t>数据关联</a:t>
                      </a:r>
                      <a:r>
                        <a:rPr lang="en-US" altLang="zh-CN" sz="1400" kern="1200" dirty="0">
                          <a:solidFill>
                            <a:srgbClr val="FF0000"/>
                          </a:solidFill>
                          <a:effectLst/>
                        </a:rPr>
                        <a:t>”</a:t>
                      </a:r>
                      <a:r>
                        <a:rPr lang="zh-CN" altLang="zh-CN" sz="1400" kern="1200" dirty="0">
                          <a:solidFill>
                            <a:srgbClr val="FF0000"/>
                          </a:solidFill>
                          <a:effectLst/>
                        </a:rPr>
                        <a:t>规律作准备</a:t>
                      </a:r>
                      <a:endParaRPr lang="zh-CN" altLang="en-US" sz="1400" dirty="0">
                        <a:solidFill>
                          <a:srgbClr val="FF0000"/>
                        </a:solidFill>
                      </a:endParaRPr>
                    </a:p>
                  </a:txBody>
                  <a:tcPr/>
                </a:tc>
                <a:tc>
                  <a:txBody>
                    <a:bodyPr/>
                    <a:lstStyle/>
                    <a:p>
                      <a:r>
                        <a:rPr lang="zh-CN" altLang="zh-CN" sz="1400" kern="1200" dirty="0">
                          <a:solidFill>
                            <a:srgbClr val="FF0000"/>
                          </a:solidFill>
                          <a:effectLst/>
                        </a:rPr>
                        <a:t>提出一份提取已知单晶高温合金中的数据关联规律的初步报告</a:t>
                      </a:r>
                      <a:endParaRPr lang="zh-CN" altLang="en-US" sz="1400" dirty="0">
                        <a:solidFill>
                          <a:srgbClr val="FF0000"/>
                        </a:solidFill>
                      </a:endParaRPr>
                    </a:p>
                  </a:txBody>
                  <a:tcPr/>
                </a:tc>
                <a:extLst>
                  <a:ext uri="{0D108BD9-81ED-4DB2-BD59-A6C34878D82A}">
                    <a16:rowId xmlns:a16="http://schemas.microsoft.com/office/drawing/2014/main" xmlns="" val="10001"/>
                  </a:ext>
                </a:extLst>
              </a:tr>
              <a:tr h="1128549">
                <a:tc>
                  <a:txBody>
                    <a:bodyPr/>
                    <a:lstStyle/>
                    <a:p>
                      <a:r>
                        <a:rPr lang="en-US" altLang="zh-CN" sz="1600" dirty="0">
                          <a:solidFill>
                            <a:srgbClr val="FF0000"/>
                          </a:solidFill>
                        </a:rPr>
                        <a:t>2018</a:t>
                      </a:r>
                      <a:r>
                        <a:rPr lang="zh-CN" altLang="en-US" sz="1600" dirty="0">
                          <a:solidFill>
                            <a:srgbClr val="FF0000"/>
                          </a:solidFill>
                        </a:rPr>
                        <a:t>年</a:t>
                      </a:r>
                      <a:r>
                        <a:rPr lang="en-US" altLang="zh-CN" sz="1600" dirty="0">
                          <a:solidFill>
                            <a:srgbClr val="FF0000"/>
                          </a:solidFill>
                        </a:rPr>
                        <a:t>1</a:t>
                      </a:r>
                      <a:r>
                        <a:rPr lang="zh-CN" altLang="en-US" sz="1600" dirty="0">
                          <a:solidFill>
                            <a:srgbClr val="FF0000"/>
                          </a:solidFill>
                        </a:rPr>
                        <a:t>月</a:t>
                      </a:r>
                      <a:r>
                        <a:rPr lang="en-US" altLang="zh-CN" sz="1600" dirty="0">
                          <a:solidFill>
                            <a:srgbClr val="FF0000"/>
                          </a:solidFill>
                        </a:rPr>
                        <a:t>-2019</a:t>
                      </a:r>
                      <a:r>
                        <a:rPr lang="zh-CN" altLang="en-US" sz="1600" dirty="0">
                          <a:solidFill>
                            <a:srgbClr val="FF0000"/>
                          </a:solidFill>
                        </a:rPr>
                        <a:t>年</a:t>
                      </a:r>
                      <a:r>
                        <a:rPr lang="en-US" altLang="zh-CN" sz="1600" dirty="0">
                          <a:solidFill>
                            <a:srgbClr val="FF0000"/>
                          </a:solidFill>
                        </a:rPr>
                        <a:t>6</a:t>
                      </a:r>
                      <a:r>
                        <a:rPr lang="zh-CN" altLang="en-US" sz="1600" dirty="0">
                          <a:solidFill>
                            <a:srgbClr val="FF0000"/>
                          </a:solidFill>
                        </a:rPr>
                        <a:t>月</a:t>
                      </a:r>
                    </a:p>
                    <a:p>
                      <a:endParaRPr lang="zh-CN" altLang="en-US" dirty="0">
                        <a:solidFill>
                          <a:srgbClr val="FF0000"/>
                        </a:solidFill>
                      </a:endParaRPr>
                    </a:p>
                  </a:txBody>
                  <a:tcPr/>
                </a:tc>
                <a:tc>
                  <a:txBody>
                    <a:bodyPr/>
                    <a:lstStyle/>
                    <a:p>
                      <a:r>
                        <a:rPr lang="zh-CN" altLang="zh-CN" sz="1400" kern="1200" dirty="0">
                          <a:solidFill>
                            <a:srgbClr val="FF0000"/>
                          </a:solidFill>
                          <a:effectLst/>
                        </a:rPr>
                        <a:t>使用机器学习方法挖掘高温合金数据，根据不同的学习目标自适应地构造出多种学习器混合预测模型，提高对性能的预测精度。</a:t>
                      </a:r>
                      <a:endParaRPr lang="zh-CN" altLang="en-US" sz="1400" dirty="0">
                        <a:solidFill>
                          <a:srgbClr val="FF0000"/>
                        </a:solidFill>
                      </a:endParaRPr>
                    </a:p>
                  </a:txBody>
                  <a:tcPr/>
                </a:tc>
                <a:tc>
                  <a:txBody>
                    <a:bodyPr/>
                    <a:lstStyle/>
                    <a:p>
                      <a:r>
                        <a:rPr lang="zh-CN" altLang="zh-CN" sz="1400" kern="1200" dirty="0">
                          <a:solidFill>
                            <a:srgbClr val="FF0000"/>
                          </a:solidFill>
                          <a:effectLst/>
                        </a:rPr>
                        <a:t>开展以机器学习及数据挖掘为重点的数据关联分析</a:t>
                      </a:r>
                      <a:endParaRPr lang="zh-CN" altLang="en-US" sz="1400" dirty="0">
                        <a:solidFill>
                          <a:srgbClr val="FF0000"/>
                        </a:solidFill>
                      </a:endParaRPr>
                    </a:p>
                  </a:txBody>
                  <a:tcPr/>
                </a:tc>
                <a:tc>
                  <a:txBody>
                    <a:bodyPr/>
                    <a:lstStyle/>
                    <a:p>
                      <a:r>
                        <a:rPr lang="zh-Hans" altLang="en-US" sz="1400" kern="1200" dirty="0">
                          <a:solidFill>
                            <a:srgbClr val="FF0000"/>
                          </a:solidFill>
                          <a:effectLst/>
                        </a:rPr>
                        <a:t>研发</a:t>
                      </a:r>
                      <a:r>
                        <a:rPr lang="zh-CN" altLang="zh-CN" sz="1400" kern="1200" dirty="0">
                          <a:solidFill>
                            <a:srgbClr val="FF0000"/>
                          </a:solidFill>
                          <a:effectLst/>
                        </a:rPr>
                        <a:t>相关数据分析软件</a:t>
                      </a:r>
                      <a:endParaRPr lang="zh-CN" altLang="en-US" sz="1400" dirty="0">
                        <a:solidFill>
                          <a:srgbClr val="FF0000"/>
                        </a:solidFill>
                      </a:endParaRPr>
                    </a:p>
                  </a:txBody>
                  <a:tcPr/>
                </a:tc>
                <a:extLst>
                  <a:ext uri="{0D108BD9-81ED-4DB2-BD59-A6C34878D82A}">
                    <a16:rowId xmlns:a16="http://schemas.microsoft.com/office/drawing/2014/main" xmlns="" val="10002"/>
                  </a:ext>
                </a:extLst>
              </a:tr>
              <a:tr h="920658">
                <a:tc>
                  <a:txBody>
                    <a:bodyPr/>
                    <a:lstStyle/>
                    <a:p>
                      <a:r>
                        <a:rPr lang="en-US" altLang="zh-CN" sz="1600" dirty="0"/>
                        <a:t>2019</a:t>
                      </a:r>
                      <a:r>
                        <a:rPr lang="zh-CN" altLang="en-US" sz="1600" dirty="0"/>
                        <a:t>年</a:t>
                      </a:r>
                      <a:r>
                        <a:rPr lang="en-US" altLang="zh-CN" sz="1600" dirty="0"/>
                        <a:t>7</a:t>
                      </a:r>
                      <a:r>
                        <a:rPr lang="zh-CN" altLang="en-US" sz="1600" dirty="0"/>
                        <a:t>月</a:t>
                      </a:r>
                      <a:r>
                        <a:rPr lang="en-US" altLang="zh-CN" sz="1600" dirty="0"/>
                        <a:t>-2020</a:t>
                      </a:r>
                      <a:r>
                        <a:rPr lang="zh-CN" altLang="en-US" sz="1600" dirty="0"/>
                        <a:t>年</a:t>
                      </a:r>
                      <a:r>
                        <a:rPr lang="en-US" altLang="zh-CN" sz="1600" dirty="0"/>
                        <a:t>6</a:t>
                      </a:r>
                      <a:r>
                        <a:rPr lang="zh-CN" altLang="en-US" sz="1600" dirty="0"/>
                        <a:t>月</a:t>
                      </a:r>
                    </a:p>
                    <a:p>
                      <a:endParaRPr lang="zh-CN" altLang="en-US" dirty="0"/>
                    </a:p>
                  </a:txBody>
                  <a:tcPr/>
                </a:tc>
                <a:tc>
                  <a:txBody>
                    <a:bodyPr/>
                    <a:lstStyle/>
                    <a:p>
                      <a:r>
                        <a:rPr lang="zh-CN" altLang="zh-CN" sz="1400" kern="1200" dirty="0">
                          <a:effectLst/>
                        </a:rPr>
                        <a:t>基于数据关联分析计算，提取规律构建高通量并发式计算数据分析与管理软件</a:t>
                      </a:r>
                      <a:endParaRPr lang="zh-CN" altLang="en-US" sz="1400" dirty="0"/>
                    </a:p>
                  </a:txBody>
                  <a:tcPr/>
                </a:tc>
                <a:tc>
                  <a:txBody>
                    <a:bodyPr/>
                    <a:lstStyle/>
                    <a:p>
                      <a:r>
                        <a:rPr lang="zh-CN" altLang="zh-CN" sz="1400" kern="1200" dirty="0">
                          <a:effectLst/>
                        </a:rPr>
                        <a:t>重点为发展机器学习及数据挖掘方法提出数据关联规律</a:t>
                      </a:r>
                      <a:endParaRPr lang="zh-CN" altLang="en-US" sz="1400" dirty="0"/>
                    </a:p>
                  </a:txBody>
                  <a:tcPr/>
                </a:tc>
                <a:tc>
                  <a:txBody>
                    <a:bodyPr/>
                    <a:lstStyle/>
                    <a:p>
                      <a:r>
                        <a:rPr lang="zh-CN" altLang="zh-CN" sz="1400" kern="1200" dirty="0">
                          <a:effectLst/>
                        </a:rPr>
                        <a:t>研究报告及计算软件</a:t>
                      </a:r>
                      <a:endParaRPr lang="zh-CN" altLang="en-US" sz="1400" dirty="0"/>
                    </a:p>
                  </a:txBody>
                  <a:tcPr/>
                </a:tc>
                <a:extLst>
                  <a:ext uri="{0D108BD9-81ED-4DB2-BD59-A6C34878D82A}">
                    <a16:rowId xmlns:a16="http://schemas.microsoft.com/office/drawing/2014/main" xmlns="" val="10003"/>
                  </a:ext>
                </a:extLst>
              </a:tr>
              <a:tr h="1265073">
                <a:tc>
                  <a:txBody>
                    <a:bodyPr/>
                    <a:lstStyle/>
                    <a:p>
                      <a:r>
                        <a:rPr lang="en-US" altLang="zh-CN" sz="1600" kern="1200" dirty="0">
                          <a:effectLst/>
                        </a:rPr>
                        <a:t>2020</a:t>
                      </a:r>
                      <a:r>
                        <a:rPr lang="zh-CN" altLang="zh-CN" sz="1600" kern="1200" dirty="0">
                          <a:effectLst/>
                        </a:rPr>
                        <a:t>年</a:t>
                      </a:r>
                      <a:r>
                        <a:rPr lang="en-US" altLang="zh-CN" sz="1600" kern="1200" dirty="0">
                          <a:effectLst/>
                        </a:rPr>
                        <a:t>1</a:t>
                      </a:r>
                      <a:r>
                        <a:rPr lang="zh-CN" altLang="zh-CN" sz="1600" kern="1200" dirty="0">
                          <a:effectLst/>
                        </a:rPr>
                        <a:t>月</a:t>
                      </a:r>
                      <a:r>
                        <a:rPr lang="en-US" altLang="zh-CN" sz="1600" kern="1200" dirty="0">
                          <a:effectLst/>
                        </a:rPr>
                        <a:t>-2020</a:t>
                      </a:r>
                      <a:r>
                        <a:rPr lang="zh-CN" altLang="zh-CN" sz="1600" kern="1200" dirty="0">
                          <a:effectLst/>
                        </a:rPr>
                        <a:t>年</a:t>
                      </a:r>
                      <a:r>
                        <a:rPr lang="en-US" altLang="zh-CN" sz="1600" kern="1200" dirty="0">
                          <a:effectLst/>
                        </a:rPr>
                        <a:t>12</a:t>
                      </a:r>
                      <a:r>
                        <a:rPr lang="zh-CN" altLang="zh-CN" sz="1600" kern="1200" dirty="0">
                          <a:effectLst/>
                        </a:rPr>
                        <a:t>月</a:t>
                      </a:r>
                      <a:endParaRPr lang="zh-CN" altLang="en-US" sz="1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400" dirty="0"/>
                        <a:t>研究基于规则抽取的可解释性方法，将机器学习学到的结果转为易于理解的</a:t>
                      </a:r>
                      <a:r>
                        <a:rPr lang="en-US" altLang="zh-CN" sz="1400" dirty="0"/>
                        <a:t>if-then-else</a:t>
                      </a:r>
                      <a:r>
                        <a:rPr lang="zh-CN" altLang="en-US" sz="1400" dirty="0"/>
                        <a:t>规则，提高预测方法的可解释性</a:t>
                      </a:r>
                    </a:p>
                  </a:txBody>
                  <a:tcPr/>
                </a:tc>
                <a:tc>
                  <a:txBody>
                    <a:bodyPr/>
                    <a:lstStyle/>
                    <a:p>
                      <a:r>
                        <a:rPr lang="zh-CN" altLang="zh-CN" sz="1400" kern="1200" dirty="0">
                          <a:effectLst/>
                        </a:rPr>
                        <a:t>发展机器学习方法用于解析关联分析</a:t>
                      </a:r>
                      <a:endParaRPr lang="zh-CN" altLang="en-US" sz="1400" dirty="0"/>
                    </a:p>
                  </a:txBody>
                  <a:tcPr/>
                </a:tc>
                <a:tc>
                  <a:txBody>
                    <a:bodyPr/>
                    <a:lstStyle/>
                    <a:p>
                      <a:r>
                        <a:rPr lang="zh-CN" altLang="zh-CN" sz="1400" kern="1200" dirty="0">
                          <a:effectLst/>
                        </a:rPr>
                        <a:t>研究报告或论文</a:t>
                      </a:r>
                      <a:endParaRPr lang="zh-CN" altLang="en-US" sz="1400" dirty="0"/>
                    </a:p>
                  </a:txBody>
                  <a:tcPr/>
                </a:tc>
                <a:extLst>
                  <a:ext uri="{0D108BD9-81ED-4DB2-BD59-A6C34878D82A}">
                    <a16:rowId xmlns:a16="http://schemas.microsoft.com/office/drawing/2014/main" xmlns="" val="10004"/>
                  </a:ext>
                </a:extLst>
              </a:tr>
            </a:tbl>
          </a:graphicData>
        </a:graphic>
      </p:graphicFrame>
      <p:sp>
        <p:nvSpPr>
          <p:cNvPr id="3" name="矩形 2">
            <a:extLst>
              <a:ext uri="{FF2B5EF4-FFF2-40B4-BE49-F238E27FC236}">
                <a16:creationId xmlns:a16="http://schemas.microsoft.com/office/drawing/2014/main" xmlns="" id="{777CEE02-4D56-EA44-AB7A-D429E17F6C9B}"/>
              </a:ext>
            </a:extLst>
          </p:cNvPr>
          <p:cNvSpPr/>
          <p:nvPr/>
        </p:nvSpPr>
        <p:spPr>
          <a:xfrm>
            <a:off x="117354" y="827558"/>
            <a:ext cx="8810622" cy="646331"/>
          </a:xfrm>
          <a:prstGeom prst="rect">
            <a:avLst/>
          </a:prstGeom>
        </p:spPr>
        <p:txBody>
          <a:bodyPr wrap="square">
            <a:spAutoFit/>
          </a:bodyPr>
          <a:lstStyle/>
          <a:p>
            <a:r>
              <a:rPr lang="zh-Hans" altLang="en-US" dirty="0"/>
              <a:t>任务</a:t>
            </a:r>
            <a:r>
              <a:rPr lang="en-US" altLang="zh-Hans" dirty="0"/>
              <a:t>6:</a:t>
            </a:r>
            <a:r>
              <a:rPr lang="zh-CN" altLang="en-US" dirty="0"/>
              <a:t>单晶高温合金中化学组元及结构关联方式，提取合金成分设计规律、数据关联分析、数据特征组合及处理模式集成分析及数据筛选与判据</a:t>
            </a:r>
          </a:p>
        </p:txBody>
      </p:sp>
    </p:spTree>
    <p:extLst>
      <p:ext uri="{BB962C8B-B14F-4D97-AF65-F5344CB8AC3E}">
        <p14:creationId xmlns:p14="http://schemas.microsoft.com/office/powerpoint/2010/main" val="197280628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7584" y="0"/>
            <a:ext cx="8229600" cy="796950"/>
          </a:xfrm>
        </p:spPr>
        <p:txBody>
          <a:bodyPr/>
          <a:lstStyle/>
          <a:p>
            <a:pPr>
              <a:defRPr/>
            </a:pPr>
            <a:r>
              <a:rPr lang="zh-CN" altLang="en-US" dirty="0"/>
              <a:t>后期工作计划</a:t>
            </a:r>
            <a:endParaRPr dirty="0"/>
          </a:p>
        </p:txBody>
      </p:sp>
      <p:graphicFrame>
        <p:nvGraphicFramePr>
          <p:cNvPr id="4" name="内容占位符 3"/>
          <p:cNvGraphicFramePr>
            <a:graphicFrameLocks noGrp="1"/>
          </p:cNvGraphicFramePr>
          <p:nvPr>
            <p:ph idx="1"/>
            <p:extLst>
              <p:ext uri="{D42A27DB-BD31-4B8C-83A1-F6EECF244321}">
                <p14:modId xmlns:p14="http://schemas.microsoft.com/office/powerpoint/2010/main" val="1946830791"/>
              </p:ext>
            </p:extLst>
          </p:nvPr>
        </p:nvGraphicFramePr>
        <p:xfrm>
          <a:off x="172796" y="796950"/>
          <a:ext cx="8884388" cy="558437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4017317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475656" y="910461"/>
            <a:ext cx="5904656" cy="646331"/>
          </a:xfrm>
          <a:prstGeom prst="rect">
            <a:avLst/>
          </a:prstGeom>
          <a:noFill/>
        </p:spPr>
        <p:txBody>
          <a:bodyPr wrap="square" rtlCol="0">
            <a:spAutoFit/>
          </a:bodyPr>
          <a:lstStyle/>
          <a:p>
            <a:pPr algn="ctr"/>
            <a:r>
              <a:rPr lang="zh-CN" altLang="en-US" sz="3600" b="1" dirty="0">
                <a:solidFill>
                  <a:srgbClr val="0033CC"/>
                </a:solidFill>
                <a:latin typeface="Times New Roman" panose="02020603050405020304" pitchFamily="18" charset="0"/>
                <a:cs typeface="Times New Roman" panose="02020603050405020304" pitchFamily="18" charset="0"/>
              </a:rPr>
              <a:t>谢谢！</a:t>
            </a:r>
          </a:p>
        </p:txBody>
      </p:sp>
    </p:spTree>
    <p:extLst>
      <p:ext uri="{BB962C8B-B14F-4D97-AF65-F5344CB8AC3E}">
        <p14:creationId xmlns:p14="http://schemas.microsoft.com/office/powerpoint/2010/main" val="92917124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7584" y="30608"/>
            <a:ext cx="8229600" cy="796950"/>
          </a:xfrm>
        </p:spPr>
        <p:txBody>
          <a:bodyPr/>
          <a:lstStyle/>
          <a:p>
            <a:r>
              <a:rPr lang="zh-CN" altLang="en-US" dirty="0"/>
              <a:t>进度计划表</a:t>
            </a:r>
          </a:p>
        </p:txBody>
      </p:sp>
      <p:graphicFrame>
        <p:nvGraphicFramePr>
          <p:cNvPr id="4" name="表格 3"/>
          <p:cNvGraphicFramePr>
            <a:graphicFrameLocks noGrp="1"/>
          </p:cNvGraphicFramePr>
          <p:nvPr>
            <p:extLst>
              <p:ext uri="{D42A27DB-BD31-4B8C-83A1-F6EECF244321}">
                <p14:modId xmlns:p14="http://schemas.microsoft.com/office/powerpoint/2010/main" val="4112610276"/>
              </p:ext>
            </p:extLst>
          </p:nvPr>
        </p:nvGraphicFramePr>
        <p:xfrm>
          <a:off x="107504" y="1518241"/>
          <a:ext cx="8820472" cy="5105553"/>
        </p:xfrm>
        <a:graphic>
          <a:graphicData uri="http://schemas.openxmlformats.org/drawingml/2006/table">
            <a:tbl>
              <a:tblPr firstRow="1" bandRow="1">
                <a:tableStyleId>{7DF18680-E054-41AD-8BC1-D1AEF772440D}</a:tableStyleId>
              </a:tblPr>
              <a:tblGrid>
                <a:gridCol w="2256968">
                  <a:extLst>
                    <a:ext uri="{9D8B030D-6E8A-4147-A177-3AD203B41FA5}">
                      <a16:colId xmlns:a16="http://schemas.microsoft.com/office/drawing/2014/main" xmlns="" val="20000"/>
                    </a:ext>
                  </a:extLst>
                </a:gridCol>
                <a:gridCol w="2153268">
                  <a:extLst>
                    <a:ext uri="{9D8B030D-6E8A-4147-A177-3AD203B41FA5}">
                      <a16:colId xmlns:a16="http://schemas.microsoft.com/office/drawing/2014/main" xmlns="" val="20001"/>
                    </a:ext>
                  </a:extLst>
                </a:gridCol>
                <a:gridCol w="2205118">
                  <a:extLst>
                    <a:ext uri="{9D8B030D-6E8A-4147-A177-3AD203B41FA5}">
                      <a16:colId xmlns:a16="http://schemas.microsoft.com/office/drawing/2014/main" xmlns="" val="20002"/>
                    </a:ext>
                  </a:extLst>
                </a:gridCol>
                <a:gridCol w="2205118">
                  <a:extLst>
                    <a:ext uri="{9D8B030D-6E8A-4147-A177-3AD203B41FA5}">
                      <a16:colId xmlns:a16="http://schemas.microsoft.com/office/drawing/2014/main" xmlns="" val="20003"/>
                    </a:ext>
                  </a:extLst>
                </a:gridCol>
              </a:tblGrid>
              <a:tr h="356384">
                <a:tc>
                  <a:txBody>
                    <a:bodyPr/>
                    <a:lstStyle/>
                    <a:p>
                      <a:pPr algn="ctr"/>
                      <a:r>
                        <a:rPr lang="zh-CN" altLang="en-US" dirty="0"/>
                        <a:t>年度</a:t>
                      </a:r>
                    </a:p>
                  </a:txBody>
                  <a:tcPr/>
                </a:tc>
                <a:tc>
                  <a:txBody>
                    <a:bodyPr/>
                    <a:lstStyle/>
                    <a:p>
                      <a:pPr algn="ctr"/>
                      <a:r>
                        <a:rPr lang="zh-CN" altLang="en-US" dirty="0"/>
                        <a:t>任务</a:t>
                      </a:r>
                    </a:p>
                  </a:txBody>
                  <a:tcPr/>
                </a:tc>
                <a:tc>
                  <a:txBody>
                    <a:bodyPr/>
                    <a:lstStyle/>
                    <a:p>
                      <a:pPr algn="ctr"/>
                      <a:r>
                        <a:rPr lang="zh-CN" altLang="en-US" dirty="0"/>
                        <a:t>考核指标</a:t>
                      </a:r>
                    </a:p>
                  </a:txBody>
                  <a:tcPr/>
                </a:tc>
                <a:tc>
                  <a:txBody>
                    <a:bodyPr/>
                    <a:lstStyle/>
                    <a:p>
                      <a:pPr algn="ctr"/>
                      <a:r>
                        <a:rPr lang="zh-CN" altLang="en-US" dirty="0"/>
                        <a:t>成果形式</a:t>
                      </a:r>
                    </a:p>
                  </a:txBody>
                  <a:tcPr/>
                </a:tc>
                <a:extLst>
                  <a:ext uri="{0D108BD9-81ED-4DB2-BD59-A6C34878D82A}">
                    <a16:rowId xmlns:a16="http://schemas.microsoft.com/office/drawing/2014/main" xmlns="" val="10000"/>
                  </a:ext>
                </a:extLst>
              </a:tr>
              <a:tr h="1336439">
                <a:tc>
                  <a:txBody>
                    <a:bodyPr/>
                    <a:lstStyle/>
                    <a:p>
                      <a:r>
                        <a:rPr lang="en-US" altLang="zh-CN" sz="1600" dirty="0">
                          <a:solidFill>
                            <a:srgbClr val="FF0000"/>
                          </a:solidFill>
                        </a:rPr>
                        <a:t>2017</a:t>
                      </a:r>
                      <a:r>
                        <a:rPr lang="zh-CN" altLang="en-US" sz="1600" dirty="0">
                          <a:solidFill>
                            <a:srgbClr val="FF0000"/>
                          </a:solidFill>
                        </a:rPr>
                        <a:t>年</a:t>
                      </a:r>
                      <a:r>
                        <a:rPr lang="en-US" altLang="zh-CN" sz="1600" dirty="0">
                          <a:solidFill>
                            <a:srgbClr val="FF0000"/>
                          </a:solidFill>
                        </a:rPr>
                        <a:t>7</a:t>
                      </a:r>
                      <a:r>
                        <a:rPr lang="zh-CN" altLang="en-US" sz="1600" dirty="0">
                          <a:solidFill>
                            <a:srgbClr val="FF0000"/>
                          </a:solidFill>
                        </a:rPr>
                        <a:t>月</a:t>
                      </a:r>
                      <a:r>
                        <a:rPr lang="en-US" altLang="zh-CN" sz="1600" dirty="0">
                          <a:solidFill>
                            <a:srgbClr val="FF0000"/>
                          </a:solidFill>
                        </a:rPr>
                        <a:t>-2018</a:t>
                      </a:r>
                      <a:r>
                        <a:rPr lang="zh-CN" altLang="en-US" sz="1600" dirty="0">
                          <a:solidFill>
                            <a:srgbClr val="FF0000"/>
                          </a:solidFill>
                        </a:rPr>
                        <a:t>年</a:t>
                      </a:r>
                      <a:r>
                        <a:rPr lang="en-US" altLang="zh-CN" sz="1600" dirty="0">
                          <a:solidFill>
                            <a:srgbClr val="FF0000"/>
                          </a:solidFill>
                        </a:rPr>
                        <a:t>6</a:t>
                      </a:r>
                      <a:r>
                        <a:rPr lang="zh-CN" altLang="en-US" sz="1600" dirty="0">
                          <a:solidFill>
                            <a:srgbClr val="FF0000"/>
                          </a:solidFill>
                        </a:rPr>
                        <a:t>月</a:t>
                      </a:r>
                    </a:p>
                    <a:p>
                      <a:endParaRPr lang="zh-CN" altLang="en-US" dirty="0">
                        <a:solidFill>
                          <a:srgbClr val="FF0000"/>
                        </a:solidFill>
                      </a:endParaRPr>
                    </a:p>
                  </a:txBody>
                  <a:tcPr/>
                </a:tc>
                <a:tc>
                  <a:txBody>
                    <a:bodyPr/>
                    <a:lstStyle/>
                    <a:p>
                      <a:r>
                        <a:rPr lang="zh-CN" altLang="zh-CN" sz="1400" kern="1200" dirty="0">
                          <a:solidFill>
                            <a:srgbClr val="FF0000"/>
                          </a:solidFill>
                          <a:effectLst/>
                        </a:rPr>
                        <a:t>收集</a:t>
                      </a:r>
                      <a:r>
                        <a:rPr lang="zh-CN" altLang="en-US" sz="1400" kern="1200" dirty="0">
                          <a:solidFill>
                            <a:srgbClr val="FF0000"/>
                          </a:solidFill>
                          <a:effectLst/>
                        </a:rPr>
                        <a:t>与存储</a:t>
                      </a:r>
                      <a:r>
                        <a:rPr lang="zh-CN" altLang="zh-CN" sz="1400" kern="1200" dirty="0">
                          <a:solidFill>
                            <a:srgbClr val="FF0000"/>
                          </a:solidFill>
                          <a:effectLst/>
                        </a:rPr>
                        <a:t>已有镍基单晶高温合金材料计算数据；开发主动学习的多层级交互式特征选择方法，定性定量分析各种因素对性能的影响程度</a:t>
                      </a:r>
                      <a:endParaRPr lang="zh-CN" altLang="en-US" dirty="0">
                        <a:solidFill>
                          <a:srgbClr val="FF0000"/>
                        </a:solidFill>
                      </a:endParaRPr>
                    </a:p>
                  </a:txBody>
                  <a:tcPr/>
                </a:tc>
                <a:tc>
                  <a:txBody>
                    <a:bodyPr/>
                    <a:lstStyle/>
                    <a:p>
                      <a:r>
                        <a:rPr lang="zh-CN" altLang="zh-CN" sz="1400" kern="1200" dirty="0">
                          <a:solidFill>
                            <a:srgbClr val="FF0000"/>
                          </a:solidFill>
                          <a:effectLst/>
                        </a:rPr>
                        <a:t>实践机器学习及数据挖掘方法，为提取</a:t>
                      </a:r>
                      <a:r>
                        <a:rPr lang="en-US" altLang="zh-CN" sz="1400" kern="1200" dirty="0">
                          <a:solidFill>
                            <a:srgbClr val="FF0000"/>
                          </a:solidFill>
                          <a:effectLst/>
                        </a:rPr>
                        <a:t>“</a:t>
                      </a:r>
                      <a:r>
                        <a:rPr lang="zh-CN" altLang="zh-CN" sz="1400" kern="1200" dirty="0">
                          <a:solidFill>
                            <a:srgbClr val="FF0000"/>
                          </a:solidFill>
                          <a:effectLst/>
                        </a:rPr>
                        <a:t>数据关联</a:t>
                      </a:r>
                      <a:r>
                        <a:rPr lang="en-US" altLang="zh-CN" sz="1400" kern="1200" dirty="0">
                          <a:solidFill>
                            <a:srgbClr val="FF0000"/>
                          </a:solidFill>
                          <a:effectLst/>
                        </a:rPr>
                        <a:t>”</a:t>
                      </a:r>
                      <a:r>
                        <a:rPr lang="zh-CN" altLang="zh-CN" sz="1400" kern="1200" dirty="0">
                          <a:solidFill>
                            <a:srgbClr val="FF0000"/>
                          </a:solidFill>
                          <a:effectLst/>
                        </a:rPr>
                        <a:t>规律作准备</a:t>
                      </a:r>
                      <a:endParaRPr lang="zh-CN" altLang="en-US" sz="1400" dirty="0">
                        <a:solidFill>
                          <a:srgbClr val="FF0000"/>
                        </a:solidFill>
                      </a:endParaRPr>
                    </a:p>
                  </a:txBody>
                  <a:tcPr/>
                </a:tc>
                <a:tc>
                  <a:txBody>
                    <a:bodyPr/>
                    <a:lstStyle/>
                    <a:p>
                      <a:r>
                        <a:rPr lang="zh-CN" altLang="zh-CN" sz="1400" kern="1200" dirty="0">
                          <a:solidFill>
                            <a:srgbClr val="FF0000"/>
                          </a:solidFill>
                          <a:effectLst/>
                        </a:rPr>
                        <a:t>提出一份提取已知单晶高温合金中的数据关联规律的初步报告</a:t>
                      </a:r>
                      <a:endParaRPr lang="zh-CN" altLang="en-US" sz="1400" dirty="0">
                        <a:solidFill>
                          <a:srgbClr val="FF0000"/>
                        </a:solidFill>
                      </a:endParaRPr>
                    </a:p>
                  </a:txBody>
                  <a:tcPr/>
                </a:tc>
                <a:extLst>
                  <a:ext uri="{0D108BD9-81ED-4DB2-BD59-A6C34878D82A}">
                    <a16:rowId xmlns:a16="http://schemas.microsoft.com/office/drawing/2014/main" xmlns="" val="10001"/>
                  </a:ext>
                </a:extLst>
              </a:tr>
              <a:tr h="1128549">
                <a:tc>
                  <a:txBody>
                    <a:bodyPr/>
                    <a:lstStyle/>
                    <a:p>
                      <a:r>
                        <a:rPr lang="en-US" altLang="zh-CN" sz="1600" b="1" dirty="0">
                          <a:solidFill>
                            <a:srgbClr val="FF0000"/>
                          </a:solidFill>
                        </a:rPr>
                        <a:t>2018</a:t>
                      </a:r>
                      <a:r>
                        <a:rPr lang="zh-CN" altLang="en-US" sz="1600" b="1" dirty="0">
                          <a:solidFill>
                            <a:srgbClr val="FF0000"/>
                          </a:solidFill>
                        </a:rPr>
                        <a:t>年</a:t>
                      </a:r>
                      <a:r>
                        <a:rPr lang="en-US" altLang="zh-CN" sz="1600" b="1" dirty="0">
                          <a:solidFill>
                            <a:srgbClr val="FF0000"/>
                          </a:solidFill>
                        </a:rPr>
                        <a:t>1</a:t>
                      </a:r>
                      <a:r>
                        <a:rPr lang="zh-CN" altLang="en-US" sz="1600" b="1" dirty="0">
                          <a:solidFill>
                            <a:srgbClr val="FF0000"/>
                          </a:solidFill>
                        </a:rPr>
                        <a:t>月</a:t>
                      </a:r>
                      <a:r>
                        <a:rPr lang="en-US" altLang="zh-CN" sz="1600" b="1" dirty="0">
                          <a:solidFill>
                            <a:srgbClr val="FF0000"/>
                          </a:solidFill>
                        </a:rPr>
                        <a:t>-2019</a:t>
                      </a:r>
                      <a:r>
                        <a:rPr lang="zh-CN" altLang="en-US" sz="1600" b="1" dirty="0">
                          <a:solidFill>
                            <a:srgbClr val="FF0000"/>
                          </a:solidFill>
                        </a:rPr>
                        <a:t>年</a:t>
                      </a:r>
                      <a:r>
                        <a:rPr lang="en-US" altLang="zh-CN" sz="1600" b="1" dirty="0">
                          <a:solidFill>
                            <a:srgbClr val="FF0000"/>
                          </a:solidFill>
                        </a:rPr>
                        <a:t>6</a:t>
                      </a:r>
                      <a:r>
                        <a:rPr lang="zh-CN" altLang="en-US" sz="1600" b="1" dirty="0">
                          <a:solidFill>
                            <a:srgbClr val="FF0000"/>
                          </a:solidFill>
                        </a:rPr>
                        <a:t>月</a:t>
                      </a:r>
                    </a:p>
                    <a:p>
                      <a:endParaRPr lang="zh-CN" altLang="en-US" b="1" dirty="0">
                        <a:solidFill>
                          <a:srgbClr val="FF0000"/>
                        </a:solidFill>
                      </a:endParaRPr>
                    </a:p>
                  </a:txBody>
                  <a:tcPr/>
                </a:tc>
                <a:tc>
                  <a:txBody>
                    <a:bodyPr/>
                    <a:lstStyle/>
                    <a:p>
                      <a:r>
                        <a:rPr lang="zh-CN" altLang="zh-CN" sz="1400" b="1" kern="1200" dirty="0">
                          <a:solidFill>
                            <a:srgbClr val="FF0000"/>
                          </a:solidFill>
                          <a:effectLst/>
                        </a:rPr>
                        <a:t>使用机器学习方法挖掘高温合金数据，根据不同的学习目标自适应地构造出多种学习器混合预测模型，提高对性能的预测精度。</a:t>
                      </a:r>
                      <a:endParaRPr lang="zh-CN" altLang="en-US" sz="1400" b="1" dirty="0">
                        <a:solidFill>
                          <a:srgbClr val="FF0000"/>
                        </a:solidFill>
                      </a:endParaRPr>
                    </a:p>
                  </a:txBody>
                  <a:tcPr/>
                </a:tc>
                <a:tc>
                  <a:txBody>
                    <a:bodyPr/>
                    <a:lstStyle/>
                    <a:p>
                      <a:r>
                        <a:rPr lang="zh-CN" altLang="zh-CN" sz="1400" b="1" kern="1200" dirty="0">
                          <a:solidFill>
                            <a:srgbClr val="FF0000"/>
                          </a:solidFill>
                          <a:effectLst/>
                        </a:rPr>
                        <a:t>开展以机器学习及数据挖掘为重点的数据关联分析</a:t>
                      </a:r>
                      <a:endParaRPr lang="zh-CN" altLang="en-US" sz="1400" b="1" dirty="0">
                        <a:solidFill>
                          <a:srgbClr val="FF0000"/>
                        </a:solidFill>
                      </a:endParaRPr>
                    </a:p>
                  </a:txBody>
                  <a:tcPr/>
                </a:tc>
                <a:tc>
                  <a:txBody>
                    <a:bodyPr/>
                    <a:lstStyle/>
                    <a:p>
                      <a:r>
                        <a:rPr lang="zh-Hans" altLang="en-US" sz="1400" b="1" kern="1200" dirty="0">
                          <a:solidFill>
                            <a:srgbClr val="FF0000"/>
                          </a:solidFill>
                          <a:effectLst/>
                        </a:rPr>
                        <a:t>研发</a:t>
                      </a:r>
                      <a:r>
                        <a:rPr lang="zh-CN" altLang="zh-CN" sz="1400" b="1" kern="1200" dirty="0">
                          <a:solidFill>
                            <a:srgbClr val="FF0000"/>
                          </a:solidFill>
                          <a:effectLst/>
                        </a:rPr>
                        <a:t>相关数据分析软件</a:t>
                      </a:r>
                      <a:endParaRPr lang="zh-CN" altLang="en-US" sz="1400" b="1" dirty="0">
                        <a:solidFill>
                          <a:srgbClr val="FF0000"/>
                        </a:solidFill>
                      </a:endParaRPr>
                    </a:p>
                  </a:txBody>
                  <a:tcPr/>
                </a:tc>
                <a:extLst>
                  <a:ext uri="{0D108BD9-81ED-4DB2-BD59-A6C34878D82A}">
                    <a16:rowId xmlns:a16="http://schemas.microsoft.com/office/drawing/2014/main" xmlns="" val="10002"/>
                  </a:ext>
                </a:extLst>
              </a:tr>
              <a:tr h="920658">
                <a:tc>
                  <a:txBody>
                    <a:bodyPr/>
                    <a:lstStyle/>
                    <a:p>
                      <a:r>
                        <a:rPr lang="en-US" altLang="zh-CN" sz="1600" dirty="0"/>
                        <a:t>2019</a:t>
                      </a:r>
                      <a:r>
                        <a:rPr lang="zh-CN" altLang="en-US" sz="1600" dirty="0"/>
                        <a:t>年</a:t>
                      </a:r>
                      <a:r>
                        <a:rPr lang="en-US" altLang="zh-CN" sz="1600" dirty="0"/>
                        <a:t>7</a:t>
                      </a:r>
                      <a:r>
                        <a:rPr lang="zh-CN" altLang="en-US" sz="1600" dirty="0"/>
                        <a:t>月</a:t>
                      </a:r>
                      <a:r>
                        <a:rPr lang="en-US" altLang="zh-CN" sz="1600" dirty="0"/>
                        <a:t>-2020</a:t>
                      </a:r>
                      <a:r>
                        <a:rPr lang="zh-CN" altLang="en-US" sz="1600" dirty="0"/>
                        <a:t>年</a:t>
                      </a:r>
                      <a:r>
                        <a:rPr lang="en-US" altLang="zh-CN" sz="1600" dirty="0"/>
                        <a:t>6</a:t>
                      </a:r>
                      <a:r>
                        <a:rPr lang="zh-CN" altLang="en-US" sz="1600" dirty="0"/>
                        <a:t>月</a:t>
                      </a:r>
                    </a:p>
                    <a:p>
                      <a:endParaRPr lang="zh-CN" altLang="en-US" dirty="0"/>
                    </a:p>
                  </a:txBody>
                  <a:tcPr/>
                </a:tc>
                <a:tc>
                  <a:txBody>
                    <a:bodyPr/>
                    <a:lstStyle/>
                    <a:p>
                      <a:r>
                        <a:rPr lang="zh-CN" altLang="zh-CN" sz="1400" kern="1200" dirty="0">
                          <a:effectLst/>
                        </a:rPr>
                        <a:t>基于数据关联分析计算，提取规律构建高通量并发式计算数据分析与管理软件</a:t>
                      </a:r>
                      <a:endParaRPr lang="zh-CN" altLang="en-US" sz="1400" dirty="0"/>
                    </a:p>
                  </a:txBody>
                  <a:tcPr/>
                </a:tc>
                <a:tc>
                  <a:txBody>
                    <a:bodyPr/>
                    <a:lstStyle/>
                    <a:p>
                      <a:r>
                        <a:rPr lang="zh-CN" altLang="zh-CN" sz="1400" kern="1200" dirty="0">
                          <a:effectLst/>
                        </a:rPr>
                        <a:t>重点为发展机器学习及数据挖掘方法提出数据关联规律</a:t>
                      </a:r>
                      <a:endParaRPr lang="zh-CN" altLang="en-US" sz="1400" dirty="0"/>
                    </a:p>
                  </a:txBody>
                  <a:tcPr/>
                </a:tc>
                <a:tc>
                  <a:txBody>
                    <a:bodyPr/>
                    <a:lstStyle/>
                    <a:p>
                      <a:r>
                        <a:rPr lang="zh-CN" altLang="zh-CN" sz="1400" kern="1200" dirty="0">
                          <a:effectLst/>
                        </a:rPr>
                        <a:t>研究报告及计算软件</a:t>
                      </a:r>
                      <a:endParaRPr lang="zh-CN" altLang="en-US" sz="1400" dirty="0"/>
                    </a:p>
                  </a:txBody>
                  <a:tcPr/>
                </a:tc>
                <a:extLst>
                  <a:ext uri="{0D108BD9-81ED-4DB2-BD59-A6C34878D82A}">
                    <a16:rowId xmlns:a16="http://schemas.microsoft.com/office/drawing/2014/main" xmlns="" val="10003"/>
                  </a:ext>
                </a:extLst>
              </a:tr>
              <a:tr h="1265073">
                <a:tc>
                  <a:txBody>
                    <a:bodyPr/>
                    <a:lstStyle/>
                    <a:p>
                      <a:r>
                        <a:rPr lang="en-US" altLang="zh-CN" sz="1600" kern="1200" dirty="0">
                          <a:effectLst/>
                        </a:rPr>
                        <a:t>2020</a:t>
                      </a:r>
                      <a:r>
                        <a:rPr lang="zh-CN" altLang="zh-CN" sz="1600" kern="1200" dirty="0">
                          <a:effectLst/>
                        </a:rPr>
                        <a:t>年</a:t>
                      </a:r>
                      <a:r>
                        <a:rPr lang="en-US" altLang="zh-CN" sz="1600" kern="1200" dirty="0">
                          <a:effectLst/>
                        </a:rPr>
                        <a:t>1</a:t>
                      </a:r>
                      <a:r>
                        <a:rPr lang="zh-CN" altLang="zh-CN" sz="1600" kern="1200" dirty="0">
                          <a:effectLst/>
                        </a:rPr>
                        <a:t>月</a:t>
                      </a:r>
                      <a:r>
                        <a:rPr lang="en-US" altLang="zh-CN" sz="1600" kern="1200" dirty="0">
                          <a:effectLst/>
                        </a:rPr>
                        <a:t>-2020</a:t>
                      </a:r>
                      <a:r>
                        <a:rPr lang="zh-CN" altLang="zh-CN" sz="1600" kern="1200" dirty="0">
                          <a:effectLst/>
                        </a:rPr>
                        <a:t>年</a:t>
                      </a:r>
                      <a:r>
                        <a:rPr lang="en-US" altLang="zh-CN" sz="1600" kern="1200" dirty="0">
                          <a:effectLst/>
                        </a:rPr>
                        <a:t>12</a:t>
                      </a:r>
                      <a:r>
                        <a:rPr lang="zh-CN" altLang="zh-CN" sz="1600" kern="1200" dirty="0">
                          <a:effectLst/>
                        </a:rPr>
                        <a:t>月</a:t>
                      </a:r>
                      <a:endParaRPr lang="zh-CN" altLang="en-US" sz="1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400" dirty="0"/>
                        <a:t>研究基于规则抽取的可解释性方法，将机器学习学到的结果转为易于理解的</a:t>
                      </a:r>
                      <a:r>
                        <a:rPr lang="en-US" altLang="zh-CN" sz="1400" dirty="0"/>
                        <a:t>if-then-else</a:t>
                      </a:r>
                      <a:r>
                        <a:rPr lang="zh-CN" altLang="en-US" sz="1400" dirty="0"/>
                        <a:t>规则，提高预测方法的可解释性</a:t>
                      </a:r>
                    </a:p>
                  </a:txBody>
                  <a:tcPr/>
                </a:tc>
                <a:tc>
                  <a:txBody>
                    <a:bodyPr/>
                    <a:lstStyle/>
                    <a:p>
                      <a:r>
                        <a:rPr lang="zh-CN" altLang="zh-CN" sz="1400" kern="1200" dirty="0">
                          <a:effectLst/>
                        </a:rPr>
                        <a:t>发展机器学习方法用于解析关联分析</a:t>
                      </a:r>
                      <a:endParaRPr lang="zh-CN" altLang="en-US" sz="1400" dirty="0"/>
                    </a:p>
                  </a:txBody>
                  <a:tcPr/>
                </a:tc>
                <a:tc>
                  <a:txBody>
                    <a:bodyPr/>
                    <a:lstStyle/>
                    <a:p>
                      <a:r>
                        <a:rPr lang="zh-CN" altLang="zh-CN" sz="1400" kern="1200" dirty="0">
                          <a:effectLst/>
                        </a:rPr>
                        <a:t>研究报告或论文</a:t>
                      </a:r>
                      <a:endParaRPr lang="zh-CN" altLang="en-US" sz="1400" dirty="0"/>
                    </a:p>
                  </a:txBody>
                  <a:tcPr/>
                </a:tc>
                <a:extLst>
                  <a:ext uri="{0D108BD9-81ED-4DB2-BD59-A6C34878D82A}">
                    <a16:rowId xmlns:a16="http://schemas.microsoft.com/office/drawing/2014/main" xmlns="" val="10004"/>
                  </a:ext>
                </a:extLst>
              </a:tr>
            </a:tbl>
          </a:graphicData>
        </a:graphic>
      </p:graphicFrame>
      <p:sp>
        <p:nvSpPr>
          <p:cNvPr id="3" name="矩形 2">
            <a:extLst>
              <a:ext uri="{FF2B5EF4-FFF2-40B4-BE49-F238E27FC236}">
                <a16:creationId xmlns:a16="http://schemas.microsoft.com/office/drawing/2014/main" xmlns="" id="{777CEE02-4D56-EA44-AB7A-D429E17F6C9B}"/>
              </a:ext>
            </a:extLst>
          </p:cNvPr>
          <p:cNvSpPr/>
          <p:nvPr/>
        </p:nvSpPr>
        <p:spPr>
          <a:xfrm>
            <a:off x="117354" y="827558"/>
            <a:ext cx="8810622" cy="646331"/>
          </a:xfrm>
          <a:prstGeom prst="rect">
            <a:avLst/>
          </a:prstGeom>
        </p:spPr>
        <p:txBody>
          <a:bodyPr wrap="square">
            <a:spAutoFit/>
          </a:bodyPr>
          <a:lstStyle/>
          <a:p>
            <a:r>
              <a:rPr lang="zh-Hans" altLang="en-US" dirty="0"/>
              <a:t>任务</a:t>
            </a:r>
            <a:r>
              <a:rPr lang="en-US" altLang="zh-Hans" dirty="0"/>
              <a:t>6:</a:t>
            </a:r>
            <a:r>
              <a:rPr lang="zh-CN" altLang="en-US" dirty="0"/>
              <a:t>单晶高温合金中化学组元及结构关联方式，提取合金成分设计规律、数据关联分析、数据特征组合及处理模式集成分析及数据筛选与判据</a:t>
            </a:r>
          </a:p>
        </p:txBody>
      </p:sp>
    </p:spTree>
    <p:extLst>
      <p:ext uri="{BB962C8B-B14F-4D97-AF65-F5344CB8AC3E}">
        <p14:creationId xmlns:p14="http://schemas.microsoft.com/office/powerpoint/2010/main" val="132887627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标题 1"/>
          <p:cNvSpPr>
            <a:spLocks noGrp="1" noChangeArrowheads="1"/>
          </p:cNvSpPr>
          <p:nvPr>
            <p:ph type="title" idx="4294967295"/>
          </p:nvPr>
        </p:nvSpPr>
        <p:spPr>
          <a:xfrm>
            <a:off x="914400" y="-14229"/>
            <a:ext cx="8229600" cy="796950"/>
          </a:xfrm>
          <a:extLst/>
        </p:spPr>
        <p:txBody>
          <a:bodyPr/>
          <a:lstStyle/>
          <a:p>
            <a:pPr algn="l" eaLnBrk="1" hangingPunct="1">
              <a:defRPr/>
            </a:pPr>
            <a:r>
              <a:rPr lang="zh-CN" altLang="en-US" dirty="0">
                <a:solidFill>
                  <a:srgbClr val="0033CC"/>
                </a:solidFill>
                <a:latin typeface="微软雅黑" panose="020B0503020204020204" pitchFamily="34" charset="-122"/>
                <a:ea typeface="微软雅黑" panose="020B0503020204020204" pitchFamily="34" charset="-122"/>
              </a:rPr>
              <a:t>内容索引</a:t>
            </a:r>
            <a:endParaRPr lang="zh-CN" altLang="zh-CN" dirty="0">
              <a:solidFill>
                <a:srgbClr val="0033CC"/>
              </a:solidFill>
              <a:latin typeface="微软雅黑" panose="020B0503020204020204" pitchFamily="34" charset="-122"/>
              <a:ea typeface="微软雅黑" panose="020B0503020204020204" pitchFamily="34" charset="-122"/>
            </a:endParaRPr>
          </a:p>
        </p:txBody>
      </p:sp>
      <p:graphicFrame>
        <p:nvGraphicFramePr>
          <p:cNvPr id="2" name="图示 1"/>
          <p:cNvGraphicFramePr/>
          <p:nvPr>
            <p:extLst>
              <p:ext uri="{D42A27DB-BD31-4B8C-83A1-F6EECF244321}">
                <p14:modId xmlns:p14="http://schemas.microsoft.com/office/powerpoint/2010/main" val="2395047428"/>
              </p:ext>
            </p:extLst>
          </p:nvPr>
        </p:nvGraphicFramePr>
        <p:xfrm>
          <a:off x="1547664" y="1844824"/>
          <a:ext cx="5904656" cy="35283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8125939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3568" y="0"/>
            <a:ext cx="8229600" cy="796950"/>
          </a:xfrm>
        </p:spPr>
        <p:txBody>
          <a:bodyPr/>
          <a:lstStyle/>
          <a:p>
            <a:r>
              <a:rPr lang="zh-CN" altLang="en-US" dirty="0"/>
              <a:t>工作进展总览</a:t>
            </a:r>
          </a:p>
        </p:txBody>
      </p:sp>
      <p:sp>
        <p:nvSpPr>
          <p:cNvPr id="3" name="椭圆 2"/>
          <p:cNvSpPr/>
          <p:nvPr/>
        </p:nvSpPr>
        <p:spPr>
          <a:xfrm>
            <a:off x="1043608" y="2868325"/>
            <a:ext cx="1800200" cy="1800200"/>
          </a:xfrm>
          <a:prstGeom prst="ellipse">
            <a:avLst/>
          </a:prstGeom>
          <a:solidFill>
            <a:schemeClr val="accent1">
              <a:lumMod val="75000"/>
            </a:schemeClr>
          </a:solidFill>
          <a:ln>
            <a:noFill/>
          </a:ln>
        </p:spPr>
        <p:style>
          <a:lnRef idx="2">
            <a:schemeClr val="accent5"/>
          </a:lnRef>
          <a:fillRef idx="1">
            <a:schemeClr val="lt1"/>
          </a:fillRef>
          <a:effectRef idx="0">
            <a:schemeClr val="accent5"/>
          </a:effectRef>
          <a:fontRef idx="minor">
            <a:schemeClr val="dk1"/>
          </a:fontRef>
        </p:style>
        <p:txBody>
          <a:bodyPr rtlCol="0" anchor="ctr"/>
          <a:lstStyle/>
          <a:p>
            <a:pPr algn="ctr"/>
            <a:r>
              <a:rPr lang="zh-CN" altLang="en-US" b="1" dirty="0"/>
              <a:t>工作总结</a:t>
            </a:r>
          </a:p>
        </p:txBody>
      </p:sp>
      <p:graphicFrame>
        <p:nvGraphicFramePr>
          <p:cNvPr id="6" name="图示 5"/>
          <p:cNvGraphicFramePr/>
          <p:nvPr>
            <p:extLst>
              <p:ext uri="{D42A27DB-BD31-4B8C-83A1-F6EECF244321}">
                <p14:modId xmlns:p14="http://schemas.microsoft.com/office/powerpoint/2010/main" val="105654947"/>
              </p:ext>
            </p:extLst>
          </p:nvPr>
        </p:nvGraphicFramePr>
        <p:xfrm>
          <a:off x="2555776" y="1169009"/>
          <a:ext cx="5976664" cy="51403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TextBox 8"/>
          <p:cNvSpPr txBox="1"/>
          <p:nvPr/>
        </p:nvSpPr>
        <p:spPr>
          <a:xfrm>
            <a:off x="2699792" y="1754299"/>
            <a:ext cx="1012876" cy="400110"/>
          </a:xfrm>
          <a:prstGeom prst="rect">
            <a:avLst/>
          </a:prstGeom>
          <a:noFill/>
        </p:spPr>
        <p:txBody>
          <a:bodyPr wrap="square" rtlCol="0">
            <a:spAutoFit/>
          </a:bodyPr>
          <a:lstStyle/>
          <a:p>
            <a:r>
              <a:rPr lang="zh-CN" altLang="en-US" sz="2000" b="1" dirty="0"/>
              <a:t>工作一</a:t>
            </a:r>
          </a:p>
        </p:txBody>
      </p:sp>
      <p:sp>
        <p:nvSpPr>
          <p:cNvPr id="11" name="TextBox 10"/>
          <p:cNvSpPr txBox="1"/>
          <p:nvPr/>
        </p:nvSpPr>
        <p:spPr>
          <a:xfrm>
            <a:off x="3131840" y="2996952"/>
            <a:ext cx="972232" cy="400110"/>
          </a:xfrm>
          <a:prstGeom prst="rect">
            <a:avLst/>
          </a:prstGeom>
          <a:noFill/>
        </p:spPr>
        <p:txBody>
          <a:bodyPr wrap="square" rtlCol="0">
            <a:spAutoFit/>
          </a:bodyPr>
          <a:lstStyle/>
          <a:p>
            <a:r>
              <a:rPr lang="zh-CN" altLang="en-US" sz="2000" b="1" dirty="0"/>
              <a:t>工作二</a:t>
            </a:r>
          </a:p>
        </p:txBody>
      </p:sp>
      <p:sp>
        <p:nvSpPr>
          <p:cNvPr id="12" name="TextBox 11"/>
          <p:cNvSpPr txBox="1"/>
          <p:nvPr/>
        </p:nvSpPr>
        <p:spPr>
          <a:xfrm>
            <a:off x="3079088" y="4188359"/>
            <a:ext cx="1077735" cy="400110"/>
          </a:xfrm>
          <a:prstGeom prst="rect">
            <a:avLst/>
          </a:prstGeom>
          <a:noFill/>
        </p:spPr>
        <p:txBody>
          <a:bodyPr wrap="square" rtlCol="0">
            <a:spAutoFit/>
          </a:bodyPr>
          <a:lstStyle/>
          <a:p>
            <a:r>
              <a:rPr lang="zh-CN" altLang="en-US" sz="2000" b="1" dirty="0"/>
              <a:t>工作三</a:t>
            </a:r>
          </a:p>
        </p:txBody>
      </p:sp>
      <p:sp>
        <p:nvSpPr>
          <p:cNvPr id="8" name="TextBox 11"/>
          <p:cNvSpPr txBox="1"/>
          <p:nvPr/>
        </p:nvSpPr>
        <p:spPr>
          <a:xfrm>
            <a:off x="2667362" y="5332600"/>
            <a:ext cx="1077735" cy="400110"/>
          </a:xfrm>
          <a:prstGeom prst="rect">
            <a:avLst/>
          </a:prstGeom>
          <a:noFill/>
        </p:spPr>
        <p:txBody>
          <a:bodyPr wrap="square" rtlCol="0">
            <a:spAutoFit/>
          </a:bodyPr>
          <a:lstStyle/>
          <a:p>
            <a:r>
              <a:rPr lang="zh-CN" altLang="en-US" sz="2000" b="1" dirty="0"/>
              <a:t>工</a:t>
            </a:r>
            <a:r>
              <a:rPr lang="zh-CN" altLang="en-US" sz="2000" b="1" dirty="0" smtClean="0"/>
              <a:t>作四</a:t>
            </a:r>
            <a:endParaRPr lang="zh-CN" altLang="en-US" sz="2000" b="1" dirty="0"/>
          </a:p>
        </p:txBody>
      </p:sp>
    </p:spTree>
    <p:extLst>
      <p:ext uri="{BB962C8B-B14F-4D97-AF65-F5344CB8AC3E}">
        <p14:creationId xmlns:p14="http://schemas.microsoft.com/office/powerpoint/2010/main" val="371016918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右箭头 89"/>
          <p:cNvSpPr/>
          <p:nvPr/>
        </p:nvSpPr>
        <p:spPr>
          <a:xfrm rot="1178444">
            <a:off x="3456420" y="4599332"/>
            <a:ext cx="557094" cy="316312"/>
          </a:xfrm>
          <a:prstGeom prst="rightArrow">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a:xfrm>
            <a:off x="755576" y="24475"/>
            <a:ext cx="8229600" cy="796950"/>
          </a:xfrm>
        </p:spPr>
        <p:txBody>
          <a:bodyPr/>
          <a:lstStyle/>
          <a:p>
            <a:r>
              <a:rPr lang="zh-Hans" altLang="en-US" dirty="0"/>
              <a:t>我们的工作思路</a:t>
            </a:r>
            <a:endParaRPr lang="zh-CN" altLang="en-US" dirty="0"/>
          </a:p>
        </p:txBody>
      </p:sp>
      <p:grpSp>
        <p:nvGrpSpPr>
          <p:cNvPr id="35" name="组合 34"/>
          <p:cNvGrpSpPr/>
          <p:nvPr/>
        </p:nvGrpSpPr>
        <p:grpSpPr>
          <a:xfrm>
            <a:off x="1331746" y="1096465"/>
            <a:ext cx="7671082" cy="5228143"/>
            <a:chOff x="445357" y="760217"/>
            <a:chExt cx="8677388" cy="5797626"/>
          </a:xfrm>
        </p:grpSpPr>
        <p:grpSp>
          <p:nvGrpSpPr>
            <p:cNvPr id="1040" name="组合 1039"/>
            <p:cNvGrpSpPr/>
            <p:nvPr/>
          </p:nvGrpSpPr>
          <p:grpSpPr>
            <a:xfrm>
              <a:off x="660342" y="760217"/>
              <a:ext cx="8462403" cy="1905848"/>
              <a:chOff x="383764" y="1094530"/>
              <a:chExt cx="8554722" cy="2215231"/>
            </a:xfrm>
          </p:grpSpPr>
          <p:grpSp>
            <p:nvGrpSpPr>
              <p:cNvPr id="1035" name="组合 1034"/>
              <p:cNvGrpSpPr/>
              <p:nvPr/>
            </p:nvGrpSpPr>
            <p:grpSpPr>
              <a:xfrm>
                <a:off x="383764" y="1124741"/>
                <a:ext cx="6156606" cy="2185020"/>
                <a:chOff x="959516" y="1142703"/>
                <a:chExt cx="6320186" cy="2214289"/>
              </a:xfrm>
            </p:grpSpPr>
            <p:sp>
              <p:nvSpPr>
                <p:cNvPr id="8" name="圆角矩形 7"/>
                <p:cNvSpPr/>
                <p:nvPr/>
              </p:nvSpPr>
              <p:spPr>
                <a:xfrm>
                  <a:off x="959516" y="1173892"/>
                  <a:ext cx="1723577" cy="2050558"/>
                </a:xfrm>
                <a:prstGeom prst="round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右箭头 10"/>
                <p:cNvSpPr/>
                <p:nvPr/>
              </p:nvSpPr>
              <p:spPr>
                <a:xfrm>
                  <a:off x="2666653" y="2061833"/>
                  <a:ext cx="626370" cy="304380"/>
                </a:xfrm>
                <a:prstGeom prst="right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圆角矩形 11"/>
                <p:cNvSpPr/>
                <p:nvPr/>
              </p:nvSpPr>
              <p:spPr>
                <a:xfrm>
                  <a:off x="3269969" y="1173895"/>
                  <a:ext cx="1647770" cy="2092005"/>
                </a:xfrm>
                <a:prstGeom prst="roundRect">
                  <a:avLst/>
                </a:prstGeom>
                <a:noFill/>
                <a:ln>
                  <a:solidFill>
                    <a:srgbClr val="33A8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3547606" y="1173894"/>
                  <a:ext cx="1224136" cy="456497"/>
                </a:xfrm>
                <a:prstGeom prst="rect">
                  <a:avLst/>
                </a:prstGeom>
                <a:noFill/>
              </p:spPr>
              <p:txBody>
                <a:bodyPr wrap="square" rtlCol="0">
                  <a:spAutoFit/>
                </a:bodyPr>
                <a:lstStyle/>
                <a:p>
                  <a:r>
                    <a:rPr lang="zh-CN" altLang="en-US" sz="1600" dirty="0"/>
                    <a:t>模型建立</a:t>
                  </a:r>
                </a:p>
              </p:txBody>
            </p:sp>
            <p:sp>
              <p:nvSpPr>
                <p:cNvPr id="28" name="右箭头 27"/>
                <p:cNvSpPr/>
                <p:nvPr/>
              </p:nvSpPr>
              <p:spPr>
                <a:xfrm>
                  <a:off x="4964977" y="2052737"/>
                  <a:ext cx="680995" cy="313476"/>
                </a:xfrm>
                <a:prstGeom prst="right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圆角矩形 28"/>
                <p:cNvSpPr/>
                <p:nvPr/>
              </p:nvSpPr>
              <p:spPr>
                <a:xfrm>
                  <a:off x="5654627" y="1142703"/>
                  <a:ext cx="1625073" cy="2123196"/>
                </a:xfrm>
                <a:prstGeom prst="roundRect">
                  <a:avLst/>
                </a:prstGeom>
                <a:noFill/>
                <a:ln>
                  <a:solidFill>
                    <a:srgbClr val="33A8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文本框 29"/>
                <p:cNvSpPr txBox="1"/>
                <p:nvPr/>
              </p:nvSpPr>
              <p:spPr>
                <a:xfrm>
                  <a:off x="5876259" y="1173894"/>
                  <a:ext cx="1224136" cy="448978"/>
                </a:xfrm>
                <a:prstGeom prst="rect">
                  <a:avLst/>
                </a:prstGeom>
                <a:noFill/>
              </p:spPr>
              <p:txBody>
                <a:bodyPr wrap="square" rtlCol="0">
                  <a:spAutoFit/>
                </a:bodyPr>
                <a:lstStyle/>
                <a:p>
                  <a:r>
                    <a:rPr lang="zh-CN" altLang="en-US" sz="1600" dirty="0"/>
                    <a:t> 理论计算</a:t>
                  </a:r>
                </a:p>
              </p:txBody>
            </p:sp>
            <p:cxnSp>
              <p:nvCxnSpPr>
                <p:cNvPr id="25" name="直接连接符 24"/>
                <p:cNvCxnSpPr/>
                <p:nvPr/>
              </p:nvCxnSpPr>
              <p:spPr>
                <a:xfrm>
                  <a:off x="5654629" y="1592909"/>
                  <a:ext cx="1625073" cy="0"/>
                </a:xfrm>
                <a:prstGeom prst="line">
                  <a:avLst/>
                </a:prstGeom>
                <a:ln>
                  <a:solidFill>
                    <a:srgbClr val="00B0F0"/>
                  </a:solidFill>
                  <a:tailEnd type="none"/>
                </a:ln>
              </p:spPr>
              <p:style>
                <a:lnRef idx="2">
                  <a:schemeClr val="accent1"/>
                </a:lnRef>
                <a:fillRef idx="0">
                  <a:schemeClr val="accent1"/>
                </a:fillRef>
                <a:effectRef idx="1">
                  <a:schemeClr val="accent1"/>
                </a:effectRef>
                <a:fontRef idx="minor">
                  <a:schemeClr val="tx1"/>
                </a:fontRef>
              </p:style>
            </p:cxnSp>
            <p:cxnSp>
              <p:nvCxnSpPr>
                <p:cNvPr id="31" name="直接连接符 30"/>
                <p:cNvCxnSpPr>
                  <a:stCxn id="30" idx="2"/>
                  <a:endCxn id="29" idx="2"/>
                </p:cNvCxnSpPr>
                <p:nvPr/>
              </p:nvCxnSpPr>
              <p:spPr>
                <a:xfrm flipH="1">
                  <a:off x="6467163" y="1622872"/>
                  <a:ext cx="21164" cy="1643027"/>
                </a:xfrm>
                <a:prstGeom prst="line">
                  <a:avLst/>
                </a:prstGeom>
                <a:ln>
                  <a:solidFill>
                    <a:srgbClr val="33A8C7"/>
                  </a:solidFill>
                  <a:tailEnd type="none"/>
                </a:ln>
              </p:spPr>
              <p:style>
                <a:lnRef idx="2">
                  <a:schemeClr val="accent1"/>
                </a:lnRef>
                <a:fillRef idx="0">
                  <a:schemeClr val="accent1"/>
                </a:fillRef>
                <a:effectRef idx="1">
                  <a:schemeClr val="accent1"/>
                </a:effectRef>
                <a:fontRef idx="minor">
                  <a:schemeClr val="tx1"/>
                </a:fontRef>
              </p:style>
            </p:cxnSp>
            <p:cxnSp>
              <p:nvCxnSpPr>
                <p:cNvPr id="1028" name="直接连接符 1027"/>
                <p:cNvCxnSpPr/>
                <p:nvPr/>
              </p:nvCxnSpPr>
              <p:spPr>
                <a:xfrm>
                  <a:off x="3292666" y="1607238"/>
                  <a:ext cx="1625073" cy="0"/>
                </a:xfrm>
                <a:prstGeom prst="line">
                  <a:avLst/>
                </a:prstGeom>
                <a:ln w="28575">
                  <a:solidFill>
                    <a:srgbClr val="00B0F0"/>
                  </a:solidFill>
                  <a:tailEnd type="none"/>
                </a:ln>
              </p:spPr>
              <p:style>
                <a:lnRef idx="1">
                  <a:schemeClr val="accent1"/>
                </a:lnRef>
                <a:fillRef idx="0">
                  <a:schemeClr val="accent1"/>
                </a:fillRef>
                <a:effectRef idx="0">
                  <a:schemeClr val="accent1"/>
                </a:effectRef>
                <a:fontRef idx="minor">
                  <a:schemeClr val="tx1"/>
                </a:fontRef>
              </p:style>
            </p:cxnSp>
            <p:sp>
              <p:nvSpPr>
                <p:cNvPr id="1031" name="文本框 1030"/>
                <p:cNvSpPr txBox="1"/>
                <p:nvPr/>
              </p:nvSpPr>
              <p:spPr>
                <a:xfrm>
                  <a:off x="5681668" y="1618375"/>
                  <a:ext cx="690531" cy="1738617"/>
                </a:xfrm>
                <a:prstGeom prst="rect">
                  <a:avLst/>
                </a:prstGeom>
                <a:noFill/>
              </p:spPr>
              <p:txBody>
                <a:bodyPr vert="eaVert" wrap="square" rtlCol="0">
                  <a:spAutoFit/>
                </a:bodyPr>
                <a:lstStyle/>
                <a:p>
                  <a:r>
                    <a:rPr lang="zh-CN" altLang="en-US" sz="1200" dirty="0"/>
                    <a:t>第一性原理计算（</a:t>
                  </a:r>
                  <a:r>
                    <a:rPr lang="en-US" altLang="zh-CN" sz="1200" dirty="0"/>
                    <a:t>Dmol</a:t>
                  </a:r>
                  <a:r>
                    <a:rPr lang="zh-CN" altLang="en-US" sz="1200" dirty="0"/>
                    <a:t>、</a:t>
                  </a:r>
                  <a:r>
                    <a:rPr lang="en-US" altLang="zh-CN" sz="1200" dirty="0"/>
                    <a:t>EAM</a:t>
                  </a:r>
                  <a:r>
                    <a:rPr lang="en-US" altLang="zh-CN" sz="1400" dirty="0"/>
                    <a:t>)</a:t>
                  </a:r>
                  <a:endParaRPr lang="zh-CN" altLang="en-US" sz="1400" dirty="0"/>
                </a:p>
              </p:txBody>
            </p:sp>
            <p:sp>
              <p:nvSpPr>
                <p:cNvPr id="1034" name="文本框 1033"/>
                <p:cNvSpPr txBox="1"/>
                <p:nvPr/>
              </p:nvSpPr>
              <p:spPr>
                <a:xfrm>
                  <a:off x="6656980" y="1607238"/>
                  <a:ext cx="431018" cy="1738617"/>
                </a:xfrm>
                <a:prstGeom prst="rect">
                  <a:avLst/>
                </a:prstGeom>
                <a:noFill/>
              </p:spPr>
              <p:txBody>
                <a:bodyPr vert="eaVert" wrap="square" rtlCol="0">
                  <a:spAutoFit/>
                </a:bodyPr>
                <a:lstStyle/>
                <a:p>
                  <a:r>
                    <a:rPr lang="zh-CN" altLang="en-US" sz="1200" dirty="0"/>
                    <a:t>分子动力学方法</a:t>
                  </a:r>
                </a:p>
              </p:txBody>
            </p:sp>
          </p:grpSp>
          <p:sp>
            <p:nvSpPr>
              <p:cNvPr id="46" name="右箭头 45"/>
              <p:cNvSpPr/>
              <p:nvPr/>
            </p:nvSpPr>
            <p:spPr>
              <a:xfrm>
                <a:off x="6548799" y="2025645"/>
                <a:ext cx="537205" cy="301266"/>
              </a:xfrm>
              <a:prstGeom prst="right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6" name="圆角矩形 1035"/>
              <p:cNvSpPr/>
              <p:nvPr/>
            </p:nvSpPr>
            <p:spPr>
              <a:xfrm>
                <a:off x="7075309" y="1094530"/>
                <a:ext cx="1863177" cy="2135500"/>
              </a:xfrm>
              <a:prstGeom prst="roundRect">
                <a:avLst/>
              </a:prstGeom>
              <a:noFill/>
              <a:ln>
                <a:solidFill>
                  <a:srgbClr val="33A8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9" name="组合 48"/>
            <p:cNvGrpSpPr/>
            <p:nvPr/>
          </p:nvGrpSpPr>
          <p:grpSpPr>
            <a:xfrm>
              <a:off x="673337" y="3027420"/>
              <a:ext cx="1959450" cy="3487529"/>
              <a:chOff x="505178" y="3362363"/>
              <a:chExt cx="1959450" cy="3487529"/>
            </a:xfrm>
          </p:grpSpPr>
          <p:sp>
            <p:nvSpPr>
              <p:cNvPr id="51" name="TextBox 7"/>
              <p:cNvSpPr txBox="1"/>
              <p:nvPr/>
            </p:nvSpPr>
            <p:spPr>
              <a:xfrm>
                <a:off x="505178" y="5314035"/>
                <a:ext cx="1959450" cy="1535857"/>
              </a:xfrm>
              <a:prstGeom prst="rect">
                <a:avLst/>
              </a:prstGeom>
              <a:ln>
                <a:noFill/>
              </a:ln>
            </p:spPr>
            <p:style>
              <a:lnRef idx="2">
                <a:schemeClr val="accent1"/>
              </a:lnRef>
              <a:fillRef idx="1">
                <a:schemeClr val="lt1"/>
              </a:fillRef>
              <a:effectRef idx="0">
                <a:schemeClr val="accent1"/>
              </a:effectRef>
              <a:fontRef idx="minor">
                <a:schemeClr val="dk1"/>
              </a:fontRef>
            </p:style>
            <p:txBody>
              <a:bodyPr wrap="square" rtlCol="0">
                <a:spAutoFit/>
              </a:bodyPr>
              <a:lstStyle/>
              <a:p>
                <a:pPr marL="285750" indent="-285750">
                  <a:buFont typeface="Wingdings" panose="05000000000000000000" pitchFamily="2" charset="2"/>
                  <a:buChar char="l"/>
                </a:pPr>
                <a:r>
                  <a:rPr lang="zh-CN" altLang="en-US" sz="1400" dirty="0">
                    <a:solidFill>
                      <a:prstClr val="black"/>
                    </a:solidFill>
                  </a:rPr>
                  <a:t>给定不同成分</a:t>
                </a:r>
                <a:endParaRPr lang="en-US" altLang="zh-CN" sz="1400" dirty="0">
                  <a:solidFill>
                    <a:prstClr val="black"/>
                  </a:solidFill>
                </a:endParaRPr>
              </a:p>
              <a:p>
                <a:pPr marL="285750" indent="-285750">
                  <a:buFont typeface="Wingdings" panose="05000000000000000000" pitchFamily="2" charset="2"/>
                  <a:buChar char="l"/>
                </a:pPr>
                <a:r>
                  <a:rPr lang="zh-CN" altLang="en-US" sz="1400" dirty="0">
                    <a:solidFill>
                      <a:prstClr val="black"/>
                    </a:solidFill>
                  </a:rPr>
                  <a:t>给定不同热处理</a:t>
                </a:r>
                <a:endParaRPr lang="en-US" altLang="zh-CN" sz="1400" dirty="0">
                  <a:solidFill>
                    <a:prstClr val="black"/>
                  </a:solidFill>
                </a:endParaRPr>
              </a:p>
              <a:p>
                <a:pPr marL="285750" indent="-285750">
                  <a:buFont typeface="Wingdings" panose="05000000000000000000" pitchFamily="2" charset="2"/>
                  <a:buChar char="l"/>
                </a:pPr>
                <a:r>
                  <a:rPr lang="zh-CN" altLang="en-US" sz="1400" dirty="0">
                    <a:solidFill>
                      <a:prstClr val="black"/>
                    </a:solidFill>
                  </a:rPr>
                  <a:t>不同温度和应力</a:t>
                </a:r>
                <a:endParaRPr lang="en-US" altLang="zh-CN" sz="1400" dirty="0">
                  <a:solidFill>
                    <a:prstClr val="black"/>
                  </a:solidFill>
                </a:endParaRPr>
              </a:p>
              <a:p>
                <a:pPr marL="285750" indent="-285750">
                  <a:buFont typeface="Wingdings" panose="05000000000000000000" pitchFamily="2" charset="2"/>
                  <a:buChar char="l"/>
                </a:pPr>
                <a:r>
                  <a:rPr lang="en-US" altLang="zh-CN" sz="1400" dirty="0">
                    <a:solidFill>
                      <a:prstClr val="black"/>
                    </a:solidFill>
                  </a:rPr>
                  <a:t>...</a:t>
                </a:r>
                <a:endParaRPr lang="zh-CN" altLang="en-US" sz="1400" dirty="0">
                  <a:solidFill>
                    <a:prstClr val="black"/>
                  </a:solidFill>
                </a:endParaRPr>
              </a:p>
              <a:p>
                <a:endParaRPr lang="zh-CN" altLang="en-US" sz="1400" dirty="0">
                  <a:solidFill>
                    <a:prstClr val="black"/>
                  </a:solidFill>
                </a:endParaRPr>
              </a:p>
              <a:p>
                <a:endParaRPr lang="zh-CN" altLang="en-US" sz="1400" dirty="0">
                  <a:solidFill>
                    <a:prstClr val="black"/>
                  </a:solidFill>
                </a:endParaRPr>
              </a:p>
            </p:txBody>
          </p:sp>
          <p:sp>
            <p:nvSpPr>
              <p:cNvPr id="57" name="TextBox 44"/>
              <p:cNvSpPr txBox="1"/>
              <p:nvPr/>
            </p:nvSpPr>
            <p:spPr>
              <a:xfrm>
                <a:off x="567063" y="3362363"/>
                <a:ext cx="1853574" cy="1655312"/>
              </a:xfrm>
              <a:prstGeom prst="rect">
                <a:avLst/>
              </a:prstGeom>
              <a:solidFill>
                <a:schemeClr val="accent6">
                  <a:lumMod val="60000"/>
                  <a:lumOff val="40000"/>
                </a:schemeClr>
              </a:solidFill>
              <a:ln>
                <a:solidFill>
                  <a:schemeClr val="tx2">
                    <a:lumMod val="75000"/>
                  </a:schemeClr>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r>
                  <a:rPr lang="zh-CN" altLang="en-US" sz="1300" dirty="0">
                    <a:solidFill>
                      <a:srgbClr val="FF0000"/>
                    </a:solidFill>
                  </a:rPr>
                  <a:t>微观因素</a:t>
                </a:r>
                <a:r>
                  <a:rPr lang="en-US" altLang="zh-CN" sz="1300" dirty="0">
                    <a:solidFill>
                      <a:srgbClr val="FF0000"/>
                    </a:solidFill>
                  </a:rPr>
                  <a:t>(</a:t>
                </a:r>
                <a:r>
                  <a:rPr lang="zh-CN" altLang="en-US" sz="1300" dirty="0">
                    <a:solidFill>
                      <a:srgbClr val="FF0000"/>
                    </a:solidFill>
                  </a:rPr>
                  <a:t>难获得的</a:t>
                </a:r>
                <a:r>
                  <a:rPr lang="en-US" altLang="zh-CN" sz="1300" dirty="0">
                    <a:solidFill>
                      <a:srgbClr val="FF0000"/>
                    </a:solidFill>
                  </a:rPr>
                  <a:t>)</a:t>
                </a:r>
              </a:p>
              <a:p>
                <a:pPr marL="285750" indent="-285750">
                  <a:buFont typeface="Wingdings" pitchFamily="2" charset="2"/>
                  <a:buChar char="l"/>
                </a:pPr>
                <a:r>
                  <a:rPr lang="zh-CN" altLang="en-US" sz="1300" b="1" dirty="0">
                    <a:solidFill>
                      <a:srgbClr val="FF0000"/>
                    </a:solidFill>
                    <a:latin typeface="宋体"/>
                  </a:rPr>
                  <a:t>晶格常数</a:t>
                </a:r>
                <a:endParaRPr lang="en-US" altLang="zh-CN" sz="1300" b="1" dirty="0">
                  <a:solidFill>
                    <a:srgbClr val="FF0000"/>
                  </a:solidFill>
                  <a:latin typeface="宋体"/>
                </a:endParaRPr>
              </a:p>
              <a:p>
                <a:pPr marL="285750" indent="-285750">
                  <a:buFont typeface="Wingdings" pitchFamily="2" charset="2"/>
                  <a:buChar char="l"/>
                </a:pPr>
                <a:r>
                  <a:rPr lang="zh-CN" altLang="en-US" sz="1300" b="1" dirty="0">
                    <a:solidFill>
                      <a:srgbClr val="FF0000"/>
                    </a:solidFill>
                    <a:latin typeface="宋体"/>
                  </a:rPr>
                  <a:t>扩散系数</a:t>
                </a:r>
                <a:endParaRPr lang="en-US" altLang="zh-CN" sz="1300" b="1" dirty="0">
                  <a:solidFill>
                    <a:srgbClr val="FF0000"/>
                  </a:solidFill>
                  <a:latin typeface="宋体"/>
                </a:endParaRPr>
              </a:p>
              <a:p>
                <a:pPr marL="285750" indent="-285750">
                  <a:buFont typeface="Wingdings" pitchFamily="2" charset="2"/>
                  <a:buChar char="l"/>
                </a:pPr>
                <a:r>
                  <a:rPr lang="zh-CN" altLang="en-US" sz="1300" b="1" dirty="0">
                    <a:solidFill>
                      <a:srgbClr val="FF0000"/>
                    </a:solidFill>
                    <a:latin typeface="宋体"/>
                  </a:rPr>
                  <a:t>剪切模量</a:t>
                </a:r>
                <a:endParaRPr lang="en-US" altLang="zh-CN" sz="1300" b="1" dirty="0">
                  <a:solidFill>
                    <a:srgbClr val="FF0000"/>
                  </a:solidFill>
                  <a:latin typeface="宋体"/>
                </a:endParaRPr>
              </a:p>
              <a:p>
                <a:pPr marL="285750" indent="-285750">
                  <a:buFont typeface="Wingdings" pitchFamily="2" charset="2"/>
                  <a:buChar char="l"/>
                </a:pPr>
                <a:r>
                  <a:rPr lang="zh-CN" altLang="en-US" sz="1300" b="1" dirty="0">
                    <a:solidFill>
                      <a:srgbClr val="FF0000"/>
                    </a:solidFill>
                    <a:latin typeface="宋体"/>
                  </a:rPr>
                  <a:t>相体积分数</a:t>
                </a:r>
                <a:endParaRPr lang="en-US" altLang="zh-CN" sz="1300" b="1" dirty="0">
                  <a:solidFill>
                    <a:srgbClr val="FF0000"/>
                  </a:solidFill>
                  <a:latin typeface="宋体"/>
                </a:endParaRPr>
              </a:p>
              <a:p>
                <a:pPr marL="285750" indent="-285750">
                  <a:buFont typeface="Wingdings" pitchFamily="2" charset="2"/>
                  <a:buChar char="l"/>
                </a:pPr>
                <a:r>
                  <a:rPr lang="zh-CN" altLang="en-US" sz="1300" b="1" dirty="0">
                    <a:solidFill>
                      <a:srgbClr val="FF0000"/>
                    </a:solidFill>
                    <a:latin typeface="宋体"/>
                  </a:rPr>
                  <a:t>层错能</a:t>
                </a:r>
                <a:endParaRPr lang="en-US" altLang="zh-CN" sz="1300" b="1" dirty="0">
                  <a:solidFill>
                    <a:srgbClr val="FF0000"/>
                  </a:solidFill>
                  <a:latin typeface="宋体"/>
                </a:endParaRPr>
              </a:p>
              <a:p>
                <a:pPr marL="285750" indent="-285750">
                  <a:buFont typeface="Wingdings" pitchFamily="2" charset="2"/>
                  <a:buChar char="l"/>
                </a:pPr>
                <a:r>
                  <a:rPr lang="en-US" altLang="zh-CN" sz="1300" dirty="0">
                    <a:solidFill>
                      <a:prstClr val="black"/>
                    </a:solidFill>
                    <a:latin typeface="宋体"/>
                  </a:rPr>
                  <a:t>……</a:t>
                </a:r>
              </a:p>
            </p:txBody>
          </p:sp>
        </p:grpSp>
        <p:sp>
          <p:nvSpPr>
            <p:cNvPr id="1039" name="矩形 1038"/>
            <p:cNvSpPr/>
            <p:nvPr/>
          </p:nvSpPr>
          <p:spPr>
            <a:xfrm>
              <a:off x="743563" y="4762466"/>
              <a:ext cx="1854291" cy="1590793"/>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1" name="文本框 1040"/>
            <p:cNvSpPr txBox="1"/>
            <p:nvPr/>
          </p:nvSpPr>
          <p:spPr>
            <a:xfrm>
              <a:off x="745573" y="4710542"/>
              <a:ext cx="1914139" cy="329190"/>
            </a:xfrm>
            <a:prstGeom prst="rect">
              <a:avLst/>
            </a:prstGeom>
            <a:noFill/>
          </p:spPr>
          <p:txBody>
            <a:bodyPr wrap="square" rtlCol="0">
              <a:spAutoFit/>
            </a:bodyPr>
            <a:lstStyle/>
            <a:p>
              <a:r>
                <a:rPr lang="zh-CN" altLang="en-US" sz="1300" dirty="0">
                  <a:solidFill>
                    <a:srgbClr val="FF0000"/>
                  </a:solidFill>
                </a:rPr>
                <a:t>宏观因素</a:t>
              </a:r>
              <a:r>
                <a:rPr lang="en-US" altLang="zh-CN" sz="1300" dirty="0">
                  <a:solidFill>
                    <a:srgbClr val="FF0000"/>
                  </a:solidFill>
                </a:rPr>
                <a:t>(</a:t>
              </a:r>
              <a:r>
                <a:rPr lang="zh-CN" altLang="en-US" sz="1300" dirty="0">
                  <a:solidFill>
                    <a:srgbClr val="FF0000"/>
                  </a:solidFill>
                </a:rPr>
                <a:t>易获得的</a:t>
              </a:r>
              <a:r>
                <a:rPr lang="en-US" altLang="zh-CN" sz="1300" dirty="0">
                  <a:solidFill>
                    <a:srgbClr val="FF0000"/>
                  </a:solidFill>
                </a:rPr>
                <a:t>)</a:t>
              </a:r>
              <a:endParaRPr lang="zh-CN" altLang="en-US" sz="1300" dirty="0">
                <a:solidFill>
                  <a:srgbClr val="FF0000"/>
                </a:solidFill>
              </a:endParaRPr>
            </a:p>
          </p:txBody>
        </p:sp>
        <p:sp>
          <p:nvSpPr>
            <p:cNvPr id="1051" name="圆角矩形 1050"/>
            <p:cNvSpPr/>
            <p:nvPr/>
          </p:nvSpPr>
          <p:spPr>
            <a:xfrm>
              <a:off x="445357" y="2715856"/>
              <a:ext cx="2403287" cy="3841987"/>
            </a:xfrm>
            <a:prstGeom prst="roundRect">
              <a:avLst/>
            </a:prstGeom>
            <a:noFill/>
            <a:ln>
              <a:solidFill>
                <a:srgbClr val="F98A2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文本框 31"/>
            <p:cNvSpPr txBox="1"/>
            <p:nvPr/>
          </p:nvSpPr>
          <p:spPr>
            <a:xfrm>
              <a:off x="7263048" y="857502"/>
              <a:ext cx="1779657" cy="2477587"/>
            </a:xfrm>
            <a:prstGeom prst="rect">
              <a:avLst/>
            </a:prstGeom>
            <a:noFill/>
          </p:spPr>
          <p:txBody>
            <a:bodyPr wrap="square" rtlCol="0">
              <a:spAutoFit/>
            </a:bodyPr>
            <a:lstStyle/>
            <a:p>
              <a:pPr fontAlgn="t"/>
              <a:endParaRPr lang="en-US" altLang="zh-CN" sz="1100" dirty="0">
                <a:solidFill>
                  <a:schemeClr val="tx2"/>
                </a:solidFill>
              </a:endParaRPr>
            </a:p>
            <a:p>
              <a:pPr fontAlgn="t"/>
              <a:r>
                <a:rPr lang="zh-CN" altLang="en-US" sz="1100" dirty="0"/>
                <a:t>晶格常数</a:t>
              </a:r>
              <a:endParaRPr lang="en-US" altLang="zh-CN" sz="1100" dirty="0"/>
            </a:p>
            <a:p>
              <a:pPr fontAlgn="t"/>
              <a:r>
                <a:rPr lang="zh-CN" altLang="en-US" sz="1100" dirty="0"/>
                <a:t>晶格错配度</a:t>
              </a:r>
              <a:endParaRPr lang="en-US" altLang="zh-CN" sz="1100" dirty="0"/>
            </a:p>
            <a:p>
              <a:pPr fontAlgn="t"/>
              <a:r>
                <a:rPr lang="zh-CN" altLang="en-US" sz="1100" dirty="0"/>
                <a:t>结合能</a:t>
              </a:r>
              <a:endParaRPr lang="en-US" altLang="zh-CN" sz="1100" dirty="0"/>
            </a:p>
            <a:p>
              <a:pPr fontAlgn="t"/>
              <a:r>
                <a:rPr lang="zh-CN" altLang="en-US" sz="1100" dirty="0"/>
                <a:t>扩散系数</a:t>
              </a:r>
              <a:endParaRPr lang="en-US" altLang="zh-CN" sz="1100" dirty="0"/>
            </a:p>
            <a:p>
              <a:pPr fontAlgn="t"/>
              <a:r>
                <a:rPr lang="zh-CN" altLang="en-US" sz="1100" dirty="0"/>
                <a:t>扩散激活能</a:t>
              </a:r>
              <a:endParaRPr lang="en-US" altLang="zh-CN" sz="1100" dirty="0"/>
            </a:p>
            <a:p>
              <a:pPr fontAlgn="t"/>
              <a:r>
                <a:rPr lang="zh-CN" altLang="en-US" sz="1100" dirty="0"/>
                <a:t>空位形成能</a:t>
              </a:r>
              <a:endParaRPr lang="en-US" altLang="zh-CN" sz="1100" dirty="0"/>
            </a:p>
            <a:p>
              <a:pPr fontAlgn="t"/>
              <a:r>
                <a:rPr lang="zh-CN" altLang="en-US" sz="1100" dirty="0"/>
                <a:t>原子迁移能</a:t>
              </a:r>
              <a:endParaRPr lang="en-US" altLang="zh-CN" sz="1100" dirty="0"/>
            </a:p>
            <a:p>
              <a:pPr fontAlgn="t"/>
              <a:r>
                <a:rPr lang="en-US" altLang="zh-CN" sz="1100" dirty="0">
                  <a:solidFill>
                    <a:schemeClr val="tx2"/>
                  </a:solidFill>
                </a:rPr>
                <a:t>. ...</a:t>
              </a:r>
            </a:p>
            <a:p>
              <a:pPr fontAlgn="t"/>
              <a:endParaRPr lang="en-US" altLang="zh-CN" sz="1200" dirty="0">
                <a:solidFill>
                  <a:schemeClr val="tx2"/>
                </a:solidFill>
              </a:endParaRPr>
            </a:p>
            <a:p>
              <a:pPr fontAlgn="t"/>
              <a:endParaRPr lang="en-US" altLang="zh-CN" sz="1300" dirty="0">
                <a:solidFill>
                  <a:schemeClr val="tx2"/>
                </a:solidFill>
              </a:endParaRPr>
            </a:p>
            <a:p>
              <a:pPr fontAlgn="t"/>
              <a:endParaRPr lang="en-US" altLang="zh-CN" sz="1300" dirty="0">
                <a:solidFill>
                  <a:schemeClr val="tx2"/>
                </a:solidFill>
              </a:endParaRPr>
            </a:p>
          </p:txBody>
        </p:sp>
      </p:grpSp>
      <p:sp>
        <p:nvSpPr>
          <p:cNvPr id="113" name="右箭头 112"/>
          <p:cNvSpPr/>
          <p:nvPr/>
        </p:nvSpPr>
        <p:spPr>
          <a:xfrm>
            <a:off x="580257" y="4347285"/>
            <a:ext cx="744194" cy="270420"/>
          </a:xfrm>
          <a:prstGeom prst="rightArrow">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3" name="文本框 1082"/>
          <p:cNvSpPr txBox="1"/>
          <p:nvPr/>
        </p:nvSpPr>
        <p:spPr>
          <a:xfrm>
            <a:off x="514067" y="1590466"/>
            <a:ext cx="1232284" cy="281231"/>
          </a:xfrm>
          <a:prstGeom prst="rect">
            <a:avLst/>
          </a:prstGeom>
          <a:noFill/>
        </p:spPr>
        <p:txBody>
          <a:bodyPr wrap="square" rtlCol="0">
            <a:spAutoFit/>
          </a:bodyPr>
          <a:lstStyle/>
          <a:p>
            <a:r>
              <a:rPr lang="en-US" altLang="zh-CN" sz="1200" dirty="0">
                <a:solidFill>
                  <a:srgbClr val="33A8C7"/>
                </a:solidFill>
              </a:rPr>
              <a:t>49</a:t>
            </a:r>
            <a:r>
              <a:rPr lang="zh-CN" altLang="en-US" sz="1200" dirty="0">
                <a:solidFill>
                  <a:srgbClr val="33A8C7"/>
                </a:solidFill>
              </a:rPr>
              <a:t>篇文献数据</a:t>
            </a:r>
          </a:p>
        </p:txBody>
      </p:sp>
      <p:sp>
        <p:nvSpPr>
          <p:cNvPr id="1084" name="文本框 1083"/>
          <p:cNvSpPr txBox="1"/>
          <p:nvPr/>
        </p:nvSpPr>
        <p:spPr>
          <a:xfrm>
            <a:off x="492597" y="4138896"/>
            <a:ext cx="955168" cy="276999"/>
          </a:xfrm>
          <a:prstGeom prst="rect">
            <a:avLst/>
          </a:prstGeom>
          <a:noFill/>
        </p:spPr>
        <p:txBody>
          <a:bodyPr wrap="square" rtlCol="0">
            <a:spAutoFit/>
          </a:bodyPr>
          <a:lstStyle/>
          <a:p>
            <a:r>
              <a:rPr lang="zh-CN" altLang="en-US" sz="1200" dirty="0">
                <a:solidFill>
                  <a:schemeClr val="accent6">
                    <a:lumMod val="75000"/>
                  </a:schemeClr>
                </a:solidFill>
              </a:rPr>
              <a:t>热力学计算</a:t>
            </a:r>
          </a:p>
        </p:txBody>
      </p:sp>
      <p:sp>
        <p:nvSpPr>
          <p:cNvPr id="129" name="右箭头 128"/>
          <p:cNvSpPr/>
          <p:nvPr/>
        </p:nvSpPr>
        <p:spPr>
          <a:xfrm>
            <a:off x="583863" y="1816179"/>
            <a:ext cx="865966" cy="240413"/>
          </a:xfrm>
          <a:prstGeom prst="right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7" name="文本框 1086"/>
          <p:cNvSpPr txBox="1"/>
          <p:nvPr/>
        </p:nvSpPr>
        <p:spPr>
          <a:xfrm>
            <a:off x="1524644" y="1219814"/>
            <a:ext cx="1410808" cy="1406154"/>
          </a:xfrm>
          <a:prstGeom prst="rect">
            <a:avLst/>
          </a:prstGeom>
          <a:noFill/>
        </p:spPr>
        <p:txBody>
          <a:bodyPr wrap="square" rtlCol="0">
            <a:spAutoFit/>
          </a:bodyPr>
          <a:lstStyle/>
          <a:p>
            <a:pPr marL="285750" indent="-285750">
              <a:buFont typeface="Wingdings" panose="05000000000000000000" pitchFamily="2" charset="2"/>
              <a:buChar char="l"/>
            </a:pPr>
            <a:r>
              <a:rPr lang="zh-CN" altLang="en-US" sz="1400" dirty="0"/>
              <a:t>不同组元</a:t>
            </a:r>
            <a:endParaRPr lang="en-US" altLang="zh-CN" sz="1400" dirty="0"/>
          </a:p>
          <a:p>
            <a:pPr marL="285750" indent="-285750">
              <a:buFont typeface="Wingdings" panose="05000000000000000000" pitchFamily="2" charset="2"/>
              <a:buChar char="l"/>
            </a:pPr>
            <a:r>
              <a:rPr lang="zh-CN" altLang="en-US" sz="1400" dirty="0"/>
              <a:t>原子堆垛结构</a:t>
            </a:r>
            <a:endParaRPr lang="en-US" altLang="zh-CN" sz="1400" dirty="0"/>
          </a:p>
          <a:p>
            <a:pPr marL="285750" indent="-285750">
              <a:buFont typeface="Wingdings" panose="05000000000000000000" pitchFamily="2" charset="2"/>
              <a:buChar char="l"/>
            </a:pPr>
            <a:r>
              <a:rPr lang="zh-CN" altLang="en-US" sz="1400" dirty="0"/>
              <a:t>超晶胞原子个数</a:t>
            </a:r>
            <a:endParaRPr lang="en-US" altLang="zh-CN" sz="1400" dirty="0"/>
          </a:p>
          <a:p>
            <a:pPr marL="285750" indent="-285750">
              <a:buFont typeface="Wingdings" panose="05000000000000000000" pitchFamily="2" charset="2"/>
              <a:buChar char="l"/>
            </a:pPr>
            <a:r>
              <a:rPr lang="en-US" altLang="zh-CN" sz="1400" dirty="0"/>
              <a:t>...</a:t>
            </a:r>
            <a:endParaRPr lang="zh-CN" altLang="en-US" sz="1400" dirty="0"/>
          </a:p>
        </p:txBody>
      </p:sp>
      <p:pic>
        <p:nvPicPr>
          <p:cNvPr id="100" name="图片 99"/>
          <p:cNvPicPr>
            <a:picLocks noChangeAspect="1"/>
          </p:cNvPicPr>
          <p:nvPr/>
        </p:nvPicPr>
        <p:blipFill>
          <a:blip r:embed="rId3"/>
          <a:stretch>
            <a:fillRect/>
          </a:stretch>
        </p:blipFill>
        <p:spPr>
          <a:xfrm>
            <a:off x="3563888" y="1581687"/>
            <a:ext cx="1283508" cy="980155"/>
          </a:xfrm>
          <a:prstGeom prst="rect">
            <a:avLst/>
          </a:prstGeom>
        </p:spPr>
      </p:pic>
      <p:grpSp>
        <p:nvGrpSpPr>
          <p:cNvPr id="135" name="组合 134"/>
          <p:cNvGrpSpPr/>
          <p:nvPr/>
        </p:nvGrpSpPr>
        <p:grpSpPr>
          <a:xfrm>
            <a:off x="7375312" y="4641537"/>
            <a:ext cx="1706493" cy="1479270"/>
            <a:chOff x="7563259" y="4038347"/>
            <a:chExt cx="1555970" cy="1394686"/>
          </a:xfrm>
        </p:grpSpPr>
        <p:sp>
          <p:nvSpPr>
            <p:cNvPr id="127" name="矩形 126"/>
            <p:cNvSpPr/>
            <p:nvPr/>
          </p:nvSpPr>
          <p:spPr>
            <a:xfrm>
              <a:off x="7563259" y="4078765"/>
              <a:ext cx="1493495" cy="135426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3" name="文本框 132"/>
            <p:cNvSpPr txBox="1"/>
            <p:nvPr/>
          </p:nvSpPr>
          <p:spPr>
            <a:xfrm>
              <a:off x="7567792" y="4038347"/>
              <a:ext cx="1551437" cy="1354268"/>
            </a:xfrm>
            <a:prstGeom prst="rect">
              <a:avLst/>
            </a:prstGeom>
            <a:noFill/>
          </p:spPr>
          <p:txBody>
            <a:bodyPr wrap="square" rtlCol="0">
              <a:spAutoFit/>
            </a:bodyPr>
            <a:lstStyle/>
            <a:p>
              <a:pPr algn="ctr"/>
              <a:r>
                <a:rPr lang="zh-CN" altLang="en-US" sz="1600" b="1" dirty="0"/>
                <a:t>输出属性</a:t>
              </a:r>
              <a:endParaRPr lang="en-US" altLang="zh-CN" sz="1600" b="1" dirty="0"/>
            </a:p>
            <a:p>
              <a:r>
                <a:rPr lang="zh-CN" altLang="en-US" sz="1300" dirty="0"/>
                <a:t>蠕变性能评价指标</a:t>
              </a:r>
              <a:endParaRPr lang="en-US" altLang="zh-CN" sz="1300" dirty="0"/>
            </a:p>
            <a:p>
              <a:pPr marL="285750" indent="-285750">
                <a:buFont typeface="Wingdings" panose="05000000000000000000" pitchFamily="2" charset="2"/>
                <a:buChar char="l"/>
              </a:pPr>
              <a:r>
                <a:rPr lang="zh-CN" altLang="en-US" sz="1400" dirty="0">
                  <a:solidFill>
                    <a:srgbClr val="FF0000"/>
                  </a:solidFill>
                </a:rPr>
                <a:t>蠕变断裂寿命</a:t>
              </a:r>
              <a:endParaRPr lang="en-US" altLang="zh-CN" sz="1400" dirty="0">
                <a:solidFill>
                  <a:srgbClr val="FF0000"/>
                </a:solidFill>
              </a:endParaRPr>
            </a:p>
            <a:p>
              <a:pPr marL="285750" indent="-285750">
                <a:buFont typeface="Wingdings" panose="05000000000000000000" pitchFamily="2" charset="2"/>
                <a:buChar char="l"/>
              </a:pPr>
              <a:r>
                <a:rPr lang="zh-CN" altLang="en-US" sz="1400" dirty="0"/>
                <a:t>持久强度</a:t>
              </a:r>
              <a:endParaRPr lang="en-US" altLang="zh-CN" sz="1400" dirty="0"/>
            </a:p>
            <a:p>
              <a:pPr marL="285750" indent="-285750">
                <a:buFont typeface="Wingdings" panose="05000000000000000000" pitchFamily="2" charset="2"/>
                <a:buChar char="l"/>
              </a:pPr>
              <a:r>
                <a:rPr lang="zh-CN" altLang="en-US" sz="1400" dirty="0"/>
                <a:t>持久塑形</a:t>
              </a:r>
              <a:endParaRPr lang="en-US" altLang="zh-CN" sz="1400" dirty="0"/>
            </a:p>
            <a:p>
              <a:pPr marL="285750" indent="-285750">
                <a:buFont typeface="Wingdings" panose="05000000000000000000" pitchFamily="2" charset="2"/>
                <a:buChar char="l"/>
              </a:pPr>
              <a:r>
                <a:rPr lang="en-US" altLang="zh-CN" sz="1400" dirty="0"/>
                <a:t>...</a:t>
              </a:r>
              <a:endParaRPr lang="zh-CN" altLang="en-US" sz="1400" dirty="0"/>
            </a:p>
          </p:txBody>
        </p:sp>
      </p:grpSp>
      <p:cxnSp>
        <p:nvCxnSpPr>
          <p:cNvPr id="139" name="直接箭头连接符 138"/>
          <p:cNvCxnSpPr>
            <a:stCxn id="29" idx="2"/>
          </p:cNvCxnSpPr>
          <p:nvPr/>
        </p:nvCxnSpPr>
        <p:spPr>
          <a:xfrm flipH="1">
            <a:off x="3179895" y="2745369"/>
            <a:ext cx="3033635" cy="943189"/>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55" name="直接箭头连接符 154"/>
          <p:cNvCxnSpPr/>
          <p:nvPr/>
        </p:nvCxnSpPr>
        <p:spPr>
          <a:xfrm flipH="1">
            <a:off x="3192400" y="2752582"/>
            <a:ext cx="4981419" cy="1511098"/>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163" name="直接连接符 162"/>
          <p:cNvCxnSpPr>
            <a:stCxn id="1036" idx="0"/>
          </p:cNvCxnSpPr>
          <p:nvPr/>
        </p:nvCxnSpPr>
        <p:spPr>
          <a:xfrm flipH="1">
            <a:off x="8188161" y="1096465"/>
            <a:ext cx="1" cy="1648904"/>
          </a:xfrm>
          <a:prstGeom prst="line">
            <a:avLst/>
          </a:prstGeom>
          <a:ln w="28575">
            <a:solidFill>
              <a:srgbClr val="00B0F0"/>
            </a:solidFill>
            <a:tailEnd type="none"/>
          </a:ln>
        </p:spPr>
        <p:style>
          <a:lnRef idx="1">
            <a:schemeClr val="accent1"/>
          </a:lnRef>
          <a:fillRef idx="0">
            <a:schemeClr val="accent1"/>
          </a:fillRef>
          <a:effectRef idx="0">
            <a:schemeClr val="accent1"/>
          </a:effectRef>
          <a:fontRef idx="minor">
            <a:schemeClr val="tx1"/>
          </a:fontRef>
        </p:style>
      </p:cxnSp>
      <p:cxnSp>
        <p:nvCxnSpPr>
          <p:cNvPr id="165" name="直接连接符 164"/>
          <p:cNvCxnSpPr/>
          <p:nvPr/>
        </p:nvCxnSpPr>
        <p:spPr>
          <a:xfrm>
            <a:off x="7380287" y="1352193"/>
            <a:ext cx="1637239" cy="20423"/>
          </a:xfrm>
          <a:prstGeom prst="line">
            <a:avLst/>
          </a:prstGeom>
          <a:ln w="28575">
            <a:solidFill>
              <a:srgbClr val="00B0F0"/>
            </a:solidFill>
            <a:tailEnd type="none"/>
          </a:ln>
        </p:spPr>
        <p:style>
          <a:lnRef idx="1">
            <a:schemeClr val="accent1"/>
          </a:lnRef>
          <a:fillRef idx="0">
            <a:schemeClr val="accent1"/>
          </a:fillRef>
          <a:effectRef idx="0">
            <a:schemeClr val="accent1"/>
          </a:effectRef>
          <a:fontRef idx="minor">
            <a:schemeClr val="tx1"/>
          </a:fontRef>
        </p:style>
      </p:cxnSp>
      <p:sp>
        <p:nvSpPr>
          <p:cNvPr id="166" name="文本框 165"/>
          <p:cNvSpPr txBox="1"/>
          <p:nvPr/>
        </p:nvSpPr>
        <p:spPr>
          <a:xfrm>
            <a:off x="7499368" y="1090247"/>
            <a:ext cx="848993" cy="281231"/>
          </a:xfrm>
          <a:prstGeom prst="rect">
            <a:avLst/>
          </a:prstGeom>
          <a:noFill/>
        </p:spPr>
        <p:txBody>
          <a:bodyPr wrap="square" rtlCol="0">
            <a:spAutoFit/>
          </a:bodyPr>
          <a:lstStyle/>
          <a:p>
            <a:r>
              <a:rPr lang="zh-CN" altLang="en-US" sz="1200" dirty="0">
                <a:solidFill>
                  <a:srgbClr val="FF0000"/>
                </a:solidFill>
              </a:rPr>
              <a:t>扩散</a:t>
            </a:r>
          </a:p>
        </p:txBody>
      </p:sp>
      <p:sp>
        <p:nvSpPr>
          <p:cNvPr id="200" name="文本框 199"/>
          <p:cNvSpPr txBox="1"/>
          <p:nvPr/>
        </p:nvSpPr>
        <p:spPr>
          <a:xfrm>
            <a:off x="8171376" y="1092524"/>
            <a:ext cx="848993" cy="281231"/>
          </a:xfrm>
          <a:prstGeom prst="rect">
            <a:avLst/>
          </a:prstGeom>
          <a:noFill/>
        </p:spPr>
        <p:txBody>
          <a:bodyPr wrap="square" rtlCol="0">
            <a:spAutoFit/>
          </a:bodyPr>
          <a:lstStyle/>
          <a:p>
            <a:r>
              <a:rPr lang="zh-CN" altLang="en-US" sz="1200" dirty="0">
                <a:solidFill>
                  <a:srgbClr val="FF0000"/>
                </a:solidFill>
              </a:rPr>
              <a:t>错配位错</a:t>
            </a:r>
          </a:p>
        </p:txBody>
      </p:sp>
      <p:sp>
        <p:nvSpPr>
          <p:cNvPr id="169" name="文本框 168"/>
          <p:cNvSpPr txBox="1"/>
          <p:nvPr/>
        </p:nvSpPr>
        <p:spPr>
          <a:xfrm>
            <a:off x="8188161" y="1371478"/>
            <a:ext cx="830457" cy="1107996"/>
          </a:xfrm>
          <a:prstGeom prst="rect">
            <a:avLst/>
          </a:prstGeom>
          <a:noFill/>
        </p:spPr>
        <p:txBody>
          <a:bodyPr wrap="square" rtlCol="0">
            <a:spAutoFit/>
          </a:bodyPr>
          <a:lstStyle/>
          <a:p>
            <a:r>
              <a:rPr lang="zh-CN" altLang="en-US" sz="1100" dirty="0"/>
              <a:t>位错速率</a:t>
            </a:r>
            <a:endParaRPr lang="en-US" altLang="zh-CN" sz="1100" dirty="0"/>
          </a:p>
          <a:p>
            <a:r>
              <a:rPr lang="zh-CN" altLang="en-US" sz="1100" dirty="0"/>
              <a:t>裂纹扩展速率</a:t>
            </a:r>
            <a:endParaRPr lang="en-US" altLang="zh-CN" sz="1100" dirty="0"/>
          </a:p>
          <a:p>
            <a:r>
              <a:rPr lang="zh-CN" altLang="en-US" sz="1100" dirty="0"/>
              <a:t>位错密度</a:t>
            </a:r>
            <a:endParaRPr lang="en-US" altLang="zh-CN" sz="1100" dirty="0"/>
          </a:p>
          <a:p>
            <a:r>
              <a:rPr lang="zh-CN" altLang="en-US" sz="1100" dirty="0"/>
              <a:t>裂尖形状</a:t>
            </a:r>
            <a:endParaRPr lang="en-US" altLang="zh-CN" sz="1100" dirty="0"/>
          </a:p>
          <a:p>
            <a:r>
              <a:rPr lang="en-US" altLang="zh-CN" sz="1100" dirty="0"/>
              <a:t>...</a:t>
            </a:r>
          </a:p>
        </p:txBody>
      </p:sp>
      <p:sp>
        <p:nvSpPr>
          <p:cNvPr id="171" name="圆角矩形 170"/>
          <p:cNvSpPr/>
          <p:nvPr/>
        </p:nvSpPr>
        <p:spPr>
          <a:xfrm>
            <a:off x="7380287" y="2997414"/>
            <a:ext cx="1551783" cy="1453076"/>
          </a:xfrm>
          <a:prstGeom prst="round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3" name="直接连接符 172"/>
          <p:cNvCxnSpPr/>
          <p:nvPr/>
        </p:nvCxnSpPr>
        <p:spPr>
          <a:xfrm>
            <a:off x="7387902" y="3299847"/>
            <a:ext cx="1606036" cy="23298"/>
          </a:xfrm>
          <a:prstGeom prst="line">
            <a:avLst/>
          </a:prstGeom>
          <a:ln w="28575">
            <a:solidFill>
              <a:srgbClr val="00B0F0"/>
            </a:solidFill>
            <a:tailEnd type="none"/>
          </a:ln>
        </p:spPr>
        <p:style>
          <a:lnRef idx="1">
            <a:schemeClr val="accent1"/>
          </a:lnRef>
          <a:fillRef idx="0">
            <a:schemeClr val="accent1"/>
          </a:fillRef>
          <a:effectRef idx="0">
            <a:schemeClr val="accent1"/>
          </a:effectRef>
          <a:fontRef idx="minor">
            <a:schemeClr val="tx1"/>
          </a:fontRef>
        </p:style>
      </p:cxnSp>
      <p:sp>
        <p:nvSpPr>
          <p:cNvPr id="175" name="文本框 174"/>
          <p:cNvSpPr txBox="1"/>
          <p:nvPr/>
        </p:nvSpPr>
        <p:spPr>
          <a:xfrm>
            <a:off x="7726176" y="3025241"/>
            <a:ext cx="1320709" cy="281231"/>
          </a:xfrm>
          <a:prstGeom prst="rect">
            <a:avLst/>
          </a:prstGeom>
          <a:noFill/>
        </p:spPr>
        <p:txBody>
          <a:bodyPr wrap="square" rtlCol="0">
            <a:spAutoFit/>
          </a:bodyPr>
          <a:lstStyle/>
          <a:p>
            <a:r>
              <a:rPr lang="zh-CN" altLang="en-US" sz="1200" dirty="0">
                <a:solidFill>
                  <a:srgbClr val="FF0000"/>
                </a:solidFill>
              </a:rPr>
              <a:t>力学性能</a:t>
            </a:r>
          </a:p>
        </p:txBody>
      </p:sp>
      <p:sp>
        <p:nvSpPr>
          <p:cNvPr id="176" name="下箭头 175"/>
          <p:cNvSpPr/>
          <p:nvPr/>
        </p:nvSpPr>
        <p:spPr>
          <a:xfrm rot="18169814">
            <a:off x="6987069" y="2581111"/>
            <a:ext cx="261613" cy="663835"/>
          </a:xfrm>
          <a:prstGeom prst="down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 name="文本框 176"/>
          <p:cNvSpPr txBox="1"/>
          <p:nvPr/>
        </p:nvSpPr>
        <p:spPr>
          <a:xfrm>
            <a:off x="7695182" y="3313686"/>
            <a:ext cx="1448818" cy="1384995"/>
          </a:xfrm>
          <a:prstGeom prst="rect">
            <a:avLst/>
          </a:prstGeom>
          <a:noFill/>
        </p:spPr>
        <p:txBody>
          <a:bodyPr wrap="square" rtlCol="0">
            <a:spAutoFit/>
          </a:bodyPr>
          <a:lstStyle/>
          <a:p>
            <a:r>
              <a:rPr lang="zh-CN" altLang="en-US" sz="1400" dirty="0"/>
              <a:t>拉伸强度</a:t>
            </a:r>
            <a:endParaRPr lang="en-US" altLang="zh-CN" sz="1400" dirty="0"/>
          </a:p>
          <a:p>
            <a:r>
              <a:rPr lang="zh-CN" altLang="en-US" sz="1400" dirty="0"/>
              <a:t>剪切强度</a:t>
            </a:r>
            <a:endParaRPr lang="en-US" altLang="zh-CN" sz="1400" dirty="0"/>
          </a:p>
          <a:p>
            <a:r>
              <a:rPr lang="zh-CN" altLang="en-US" sz="1400" dirty="0"/>
              <a:t>延展性</a:t>
            </a:r>
            <a:endParaRPr lang="en-US" altLang="zh-CN" sz="1400" dirty="0"/>
          </a:p>
          <a:p>
            <a:r>
              <a:rPr lang="zh-CN" altLang="en-US" sz="1400" dirty="0"/>
              <a:t>脆性</a:t>
            </a:r>
            <a:endParaRPr lang="en-US" altLang="zh-CN" sz="1400" dirty="0"/>
          </a:p>
          <a:p>
            <a:r>
              <a:rPr lang="en-US" altLang="zh-CN" sz="1400" dirty="0"/>
              <a:t>...</a:t>
            </a:r>
          </a:p>
          <a:p>
            <a:endParaRPr lang="zh-CN" altLang="en-US" sz="1400" dirty="0"/>
          </a:p>
        </p:txBody>
      </p:sp>
      <p:sp>
        <p:nvSpPr>
          <p:cNvPr id="4" name="矩形 3"/>
          <p:cNvSpPr/>
          <p:nvPr/>
        </p:nvSpPr>
        <p:spPr>
          <a:xfrm>
            <a:off x="4569310" y="2849515"/>
            <a:ext cx="944466" cy="2838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lumMod val="95000"/>
                    <a:lumOff val="5000"/>
                  </a:schemeClr>
                </a:solidFill>
                <a:latin typeface="宋体" panose="02010600030101010101" pitchFamily="2" charset="-122"/>
                <a:ea typeface="宋体" panose="02010600030101010101" pitchFamily="2" charset="-122"/>
              </a:rPr>
              <a:t>③</a:t>
            </a:r>
            <a:endParaRPr lang="zh-CN" altLang="en-US" dirty="0">
              <a:solidFill>
                <a:schemeClr val="tx1">
                  <a:lumMod val="95000"/>
                  <a:lumOff val="5000"/>
                </a:schemeClr>
              </a:solidFill>
            </a:endParaRPr>
          </a:p>
        </p:txBody>
      </p:sp>
      <p:sp>
        <p:nvSpPr>
          <p:cNvPr id="67" name="矩形 66"/>
          <p:cNvSpPr/>
          <p:nvPr/>
        </p:nvSpPr>
        <p:spPr>
          <a:xfrm>
            <a:off x="4560059" y="3412541"/>
            <a:ext cx="953533" cy="3480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lumMod val="95000"/>
                    <a:lumOff val="5000"/>
                  </a:schemeClr>
                </a:solidFill>
                <a:latin typeface="宋体" panose="02010600030101010101" pitchFamily="2" charset="-122"/>
                <a:ea typeface="宋体" panose="02010600030101010101" pitchFamily="2" charset="-122"/>
              </a:rPr>
              <a:t>②</a:t>
            </a:r>
            <a:endParaRPr lang="zh-CN" altLang="en-US" dirty="0">
              <a:solidFill>
                <a:schemeClr val="tx1">
                  <a:lumMod val="95000"/>
                  <a:lumOff val="5000"/>
                </a:schemeClr>
              </a:solidFill>
            </a:endParaRPr>
          </a:p>
        </p:txBody>
      </p:sp>
      <p:sp>
        <p:nvSpPr>
          <p:cNvPr id="16" name="文本框 15"/>
          <p:cNvSpPr txBox="1"/>
          <p:nvPr/>
        </p:nvSpPr>
        <p:spPr>
          <a:xfrm>
            <a:off x="1860298" y="2843089"/>
            <a:ext cx="1099745" cy="343726"/>
          </a:xfrm>
          <a:prstGeom prst="rect">
            <a:avLst/>
          </a:prstGeom>
          <a:noFill/>
        </p:spPr>
        <p:txBody>
          <a:bodyPr wrap="square" rtlCol="0">
            <a:spAutoFit/>
          </a:bodyPr>
          <a:lstStyle/>
          <a:p>
            <a:r>
              <a:rPr lang="zh-CN" altLang="en-US" sz="1600" b="1" dirty="0"/>
              <a:t>输入属性</a:t>
            </a:r>
          </a:p>
        </p:txBody>
      </p:sp>
      <p:sp>
        <p:nvSpPr>
          <p:cNvPr id="3" name="文本框 2"/>
          <p:cNvSpPr txBox="1"/>
          <p:nvPr/>
        </p:nvSpPr>
        <p:spPr>
          <a:xfrm>
            <a:off x="120682" y="821425"/>
            <a:ext cx="461665" cy="1984419"/>
          </a:xfrm>
          <a:prstGeom prst="rect">
            <a:avLst/>
          </a:prstGeom>
          <a:solidFill>
            <a:srgbClr val="00B0F0"/>
          </a:solidFill>
        </p:spPr>
        <p:txBody>
          <a:bodyPr vert="eaVert" wrap="square" rtlCol="0">
            <a:spAutoFit/>
          </a:bodyPr>
          <a:lstStyle/>
          <a:p>
            <a:pPr algn="ctr"/>
            <a:r>
              <a:rPr lang="zh-CN" altLang="en-US" dirty="0"/>
              <a:t>王院士团队工作</a:t>
            </a:r>
          </a:p>
        </p:txBody>
      </p:sp>
      <p:sp>
        <p:nvSpPr>
          <p:cNvPr id="58" name="文本框 57"/>
          <p:cNvSpPr txBox="1"/>
          <p:nvPr/>
        </p:nvSpPr>
        <p:spPr>
          <a:xfrm>
            <a:off x="121455" y="2805844"/>
            <a:ext cx="461665" cy="2207332"/>
          </a:xfrm>
          <a:prstGeom prst="rect">
            <a:avLst/>
          </a:prstGeom>
          <a:solidFill>
            <a:schemeClr val="accent6">
              <a:lumMod val="60000"/>
              <a:lumOff val="40000"/>
            </a:schemeClr>
          </a:solidFill>
        </p:spPr>
        <p:txBody>
          <a:bodyPr vert="eaVert" wrap="square" rtlCol="0">
            <a:spAutoFit/>
          </a:bodyPr>
          <a:lstStyle/>
          <a:p>
            <a:pPr algn="ctr"/>
            <a:r>
              <a:rPr lang="zh-CN" altLang="en-US" dirty="0"/>
              <a:t>鲁老师团队工作</a:t>
            </a:r>
          </a:p>
        </p:txBody>
      </p:sp>
      <p:sp>
        <p:nvSpPr>
          <p:cNvPr id="59" name="文本框 58"/>
          <p:cNvSpPr txBox="1"/>
          <p:nvPr/>
        </p:nvSpPr>
        <p:spPr>
          <a:xfrm>
            <a:off x="122002" y="4955552"/>
            <a:ext cx="458957" cy="1646180"/>
          </a:xfrm>
          <a:prstGeom prst="rect">
            <a:avLst/>
          </a:prstGeom>
          <a:solidFill>
            <a:schemeClr val="accent4">
              <a:lumMod val="60000"/>
              <a:lumOff val="40000"/>
            </a:schemeClr>
          </a:solidFill>
        </p:spPr>
        <p:txBody>
          <a:bodyPr vert="eaVert" wrap="square" rtlCol="0">
            <a:spAutoFit/>
          </a:bodyPr>
          <a:lstStyle/>
          <a:p>
            <a:pPr algn="ctr"/>
            <a:r>
              <a:rPr lang="zh-CN" altLang="en-US" dirty="0"/>
              <a:t>基础性工作</a:t>
            </a:r>
          </a:p>
        </p:txBody>
      </p:sp>
      <p:sp>
        <p:nvSpPr>
          <p:cNvPr id="64" name="右箭头 63"/>
          <p:cNvSpPr/>
          <p:nvPr/>
        </p:nvSpPr>
        <p:spPr>
          <a:xfrm>
            <a:off x="580258" y="5354072"/>
            <a:ext cx="1016887" cy="315303"/>
          </a:xfrm>
          <a:prstGeom prst="rightArrow">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文本框 64"/>
          <p:cNvSpPr txBox="1"/>
          <p:nvPr/>
        </p:nvSpPr>
        <p:spPr>
          <a:xfrm>
            <a:off x="545954" y="5181436"/>
            <a:ext cx="806440" cy="276999"/>
          </a:xfrm>
          <a:prstGeom prst="rect">
            <a:avLst/>
          </a:prstGeom>
          <a:noFill/>
        </p:spPr>
        <p:txBody>
          <a:bodyPr wrap="square" rtlCol="0">
            <a:spAutoFit/>
          </a:bodyPr>
          <a:lstStyle/>
          <a:p>
            <a:r>
              <a:rPr lang="zh-CN" altLang="en-US" sz="1200" dirty="0">
                <a:solidFill>
                  <a:schemeClr val="accent4">
                    <a:lumMod val="75000"/>
                  </a:schemeClr>
                </a:solidFill>
              </a:rPr>
              <a:t>宏观数据</a:t>
            </a:r>
          </a:p>
        </p:txBody>
      </p:sp>
      <p:sp>
        <p:nvSpPr>
          <p:cNvPr id="68" name="右箭头 67"/>
          <p:cNvSpPr/>
          <p:nvPr/>
        </p:nvSpPr>
        <p:spPr>
          <a:xfrm>
            <a:off x="3229105" y="5375098"/>
            <a:ext cx="700817" cy="354385"/>
          </a:xfrm>
          <a:prstGeom prst="rightArrow">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4" name="组合 23"/>
          <p:cNvGrpSpPr/>
          <p:nvPr/>
        </p:nvGrpSpPr>
        <p:grpSpPr>
          <a:xfrm>
            <a:off x="3908597" y="4453442"/>
            <a:ext cx="3028723" cy="2063268"/>
            <a:chOff x="4218833" y="4453442"/>
            <a:chExt cx="3028770" cy="2063268"/>
          </a:xfrm>
        </p:grpSpPr>
        <p:sp>
          <p:nvSpPr>
            <p:cNvPr id="15" name="矩形 14"/>
            <p:cNvSpPr/>
            <p:nvPr/>
          </p:nvSpPr>
          <p:spPr>
            <a:xfrm>
              <a:off x="4264845" y="4453442"/>
              <a:ext cx="2921566" cy="2063268"/>
            </a:xfrm>
            <a:prstGeom prst="rect">
              <a:avLst/>
            </a:prstGeom>
            <a:no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p:cNvSpPr txBox="1"/>
            <p:nvPr/>
          </p:nvSpPr>
          <p:spPr>
            <a:xfrm>
              <a:off x="4493146" y="4457728"/>
              <a:ext cx="2165105" cy="338554"/>
            </a:xfrm>
            <a:prstGeom prst="rect">
              <a:avLst/>
            </a:prstGeom>
            <a:noFill/>
          </p:spPr>
          <p:txBody>
            <a:bodyPr wrap="square" rtlCol="0">
              <a:spAutoFit/>
            </a:bodyPr>
            <a:lstStyle/>
            <a:p>
              <a:pPr algn="ctr"/>
              <a:r>
                <a:rPr lang="zh-CN" altLang="en-US" sz="1600" b="1" dirty="0"/>
                <a:t>机器学习方法</a:t>
              </a:r>
            </a:p>
          </p:txBody>
        </p:sp>
        <p:sp>
          <p:nvSpPr>
            <p:cNvPr id="18" name="文本框 17"/>
            <p:cNvSpPr txBox="1"/>
            <p:nvPr/>
          </p:nvSpPr>
          <p:spPr>
            <a:xfrm>
              <a:off x="4218833" y="4763288"/>
              <a:ext cx="3028770" cy="338554"/>
            </a:xfrm>
            <a:prstGeom prst="rect">
              <a:avLst/>
            </a:prstGeom>
            <a:noFill/>
          </p:spPr>
          <p:txBody>
            <a:bodyPr wrap="square" rtlCol="0">
              <a:spAutoFit/>
            </a:bodyPr>
            <a:lstStyle/>
            <a:p>
              <a:r>
                <a:rPr lang="zh-CN" altLang="en-US" sz="1600" dirty="0"/>
                <a:t>  决策树        </a:t>
              </a:r>
              <a:r>
                <a:rPr lang="en-US" altLang="zh-CN" sz="1600" dirty="0"/>
                <a:t>SVR         </a:t>
              </a:r>
              <a:r>
                <a:rPr lang="zh-CN" altLang="en-US" sz="1600" dirty="0"/>
                <a:t>神经网络  </a:t>
              </a:r>
              <a:r>
                <a:rPr lang="en-US" altLang="zh-CN" sz="1600" dirty="0"/>
                <a:t>...</a:t>
              </a:r>
              <a:endParaRPr lang="zh-CN" altLang="en-US" sz="1600" dirty="0"/>
            </a:p>
          </p:txBody>
        </p:sp>
        <p:pic>
          <p:nvPicPr>
            <p:cNvPr id="19" name="Picture 4" descr="http://s1.knowsky.com/20170221/ngnvdubua2w25.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287363" y="5113385"/>
              <a:ext cx="920018" cy="911173"/>
            </a:xfrm>
            <a:prstGeom prst="rect">
              <a:avLst/>
            </a:prstGeom>
            <a:noFill/>
            <a:extLst>
              <a:ext uri="{909E8E84-426E-40DD-AFC4-6F175D3DCCD1}">
                <a14:hiddenFill xmlns:a14="http://schemas.microsoft.com/office/drawing/2010/main">
                  <a:solidFill>
                    <a:srgbClr val="FFFFFF"/>
                  </a:solidFill>
                </a14:hiddenFill>
              </a:ext>
            </a:extLst>
          </p:spPr>
        </p:pic>
        <p:pic>
          <p:nvPicPr>
            <p:cNvPr id="22" name="图片 21"/>
            <p:cNvPicPr>
              <a:picLocks noChangeAspect="1"/>
            </p:cNvPicPr>
            <p:nvPr/>
          </p:nvPicPr>
          <p:blipFill>
            <a:blip r:embed="rId5"/>
            <a:stretch>
              <a:fillRect/>
            </a:stretch>
          </p:blipFill>
          <p:spPr>
            <a:xfrm>
              <a:off x="5160266" y="5184243"/>
              <a:ext cx="1021166" cy="807622"/>
            </a:xfrm>
            <a:prstGeom prst="rect">
              <a:avLst/>
            </a:prstGeom>
            <a:noFill/>
          </p:spPr>
        </p:pic>
        <p:pic>
          <p:nvPicPr>
            <p:cNvPr id="23" name="Picture 10" descr="http://b.hiphotos.baidu.com/zhidao/pic/item/b812c8fcc3cec3fd6d5ca18ad188d43f869427ea.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flipH="1">
              <a:off x="6227443" y="5244287"/>
              <a:ext cx="807962" cy="688718"/>
            </a:xfrm>
            <a:prstGeom prst="rect">
              <a:avLst/>
            </a:prstGeom>
            <a:noFill/>
            <a:extLst>
              <a:ext uri="{909E8E84-426E-40DD-AFC4-6F175D3DCCD1}">
                <a14:hiddenFill xmlns:a14="http://schemas.microsoft.com/office/drawing/2010/main">
                  <a:solidFill>
                    <a:srgbClr val="FFFFFF"/>
                  </a:solidFill>
                </a14:hiddenFill>
              </a:ext>
            </a:extLst>
          </p:spPr>
        </p:pic>
      </p:grpSp>
      <p:sp>
        <p:nvSpPr>
          <p:cNvPr id="79" name="右箭头 78"/>
          <p:cNvSpPr/>
          <p:nvPr/>
        </p:nvSpPr>
        <p:spPr>
          <a:xfrm>
            <a:off x="6905847" y="5424257"/>
            <a:ext cx="505233" cy="354385"/>
          </a:xfrm>
          <a:prstGeom prst="rightArrow">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右箭头 80"/>
          <p:cNvSpPr/>
          <p:nvPr/>
        </p:nvSpPr>
        <p:spPr>
          <a:xfrm rot="1178444">
            <a:off x="6862033" y="5061998"/>
            <a:ext cx="557094" cy="316312"/>
          </a:xfrm>
          <a:prstGeom prst="rightArrow">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2" name="直接连接符 41"/>
          <p:cNvCxnSpPr>
            <a:endCxn id="29" idx="2"/>
          </p:cNvCxnSpPr>
          <p:nvPr/>
        </p:nvCxnSpPr>
        <p:spPr>
          <a:xfrm flipV="1">
            <a:off x="3233985" y="2745369"/>
            <a:ext cx="2979546" cy="2436067"/>
          </a:xfrm>
          <a:prstGeom prst="bentConnector2">
            <a:avLst/>
          </a:prstGeom>
          <a:ln>
            <a:tailEnd type="none"/>
          </a:ln>
        </p:spPr>
        <p:style>
          <a:lnRef idx="3">
            <a:schemeClr val="accent2"/>
          </a:lnRef>
          <a:fillRef idx="0">
            <a:schemeClr val="accent2"/>
          </a:fillRef>
          <a:effectRef idx="2">
            <a:schemeClr val="accent2"/>
          </a:effectRef>
          <a:fontRef idx="minor">
            <a:schemeClr val="tx1"/>
          </a:fontRef>
        </p:style>
      </p:cxnSp>
      <p:sp>
        <p:nvSpPr>
          <p:cNvPr id="97" name="矩形 96"/>
          <p:cNvSpPr/>
          <p:nvPr/>
        </p:nvSpPr>
        <p:spPr>
          <a:xfrm>
            <a:off x="3123004" y="5176394"/>
            <a:ext cx="953533" cy="3480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lumMod val="95000"/>
                    <a:lumOff val="5000"/>
                  </a:schemeClr>
                </a:solidFill>
                <a:latin typeface="宋体" panose="02010600030101010101" pitchFamily="2" charset="-122"/>
                <a:ea typeface="宋体" panose="02010600030101010101" pitchFamily="2" charset="-122"/>
              </a:rPr>
              <a:t>①</a:t>
            </a:r>
            <a:endParaRPr lang="zh-CN" altLang="en-US" dirty="0">
              <a:solidFill>
                <a:schemeClr val="tx1">
                  <a:lumMod val="95000"/>
                  <a:lumOff val="5000"/>
                </a:schemeClr>
              </a:solidFill>
            </a:endParaRPr>
          </a:p>
        </p:txBody>
      </p:sp>
      <p:grpSp>
        <p:nvGrpSpPr>
          <p:cNvPr id="27" name="组合 26"/>
          <p:cNvGrpSpPr/>
          <p:nvPr/>
        </p:nvGrpSpPr>
        <p:grpSpPr>
          <a:xfrm>
            <a:off x="5652447" y="3112130"/>
            <a:ext cx="1577112" cy="1074417"/>
            <a:chOff x="5652447" y="3112130"/>
            <a:chExt cx="1577112" cy="1074417"/>
          </a:xfrm>
        </p:grpSpPr>
        <p:sp>
          <p:nvSpPr>
            <p:cNvPr id="6" name="流程图: 多文档 5"/>
            <p:cNvSpPr/>
            <p:nvPr/>
          </p:nvSpPr>
          <p:spPr>
            <a:xfrm>
              <a:off x="5652447" y="3112130"/>
              <a:ext cx="1481462" cy="1074417"/>
            </a:xfrm>
            <a:prstGeom prst="flowChartMultidocumen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pic>
          <p:nvPicPr>
            <p:cNvPr id="20" name="图片 19"/>
            <p:cNvPicPr>
              <a:picLocks noChangeAspect="1"/>
            </p:cNvPicPr>
            <p:nvPr/>
          </p:nvPicPr>
          <p:blipFill>
            <a:blip r:embed="rId7"/>
            <a:stretch>
              <a:fillRect/>
            </a:stretch>
          </p:blipFill>
          <p:spPr>
            <a:xfrm>
              <a:off x="5797894" y="3520756"/>
              <a:ext cx="1005573" cy="482472"/>
            </a:xfrm>
            <a:prstGeom prst="rect">
              <a:avLst/>
            </a:prstGeom>
          </p:spPr>
        </p:pic>
        <p:sp>
          <p:nvSpPr>
            <p:cNvPr id="21" name="文本框 20"/>
            <p:cNvSpPr txBox="1"/>
            <p:nvPr/>
          </p:nvSpPr>
          <p:spPr>
            <a:xfrm>
              <a:off x="5742043" y="3291795"/>
              <a:ext cx="1487516" cy="276999"/>
            </a:xfrm>
            <a:prstGeom prst="rect">
              <a:avLst/>
            </a:prstGeom>
            <a:noFill/>
          </p:spPr>
          <p:txBody>
            <a:bodyPr wrap="square" rtlCol="0">
              <a:spAutoFit/>
            </a:bodyPr>
            <a:lstStyle/>
            <a:p>
              <a:r>
                <a:rPr lang="en-US" altLang="zh-CN" sz="1200" b="1" dirty="0">
                  <a:solidFill>
                    <a:schemeClr val="accent6">
                      <a:lumMod val="75000"/>
                    </a:schemeClr>
                  </a:solidFill>
                </a:rPr>
                <a:t>unlabeled data</a:t>
              </a:r>
              <a:endParaRPr lang="zh-CN" altLang="en-US" sz="1200" b="1" dirty="0">
                <a:solidFill>
                  <a:schemeClr val="accent6">
                    <a:lumMod val="75000"/>
                  </a:schemeClr>
                </a:solidFill>
              </a:endParaRPr>
            </a:p>
          </p:txBody>
        </p:sp>
      </p:grpSp>
      <p:sp>
        <p:nvSpPr>
          <p:cNvPr id="26" name="下箭头 25"/>
          <p:cNvSpPr/>
          <p:nvPr/>
        </p:nvSpPr>
        <p:spPr>
          <a:xfrm>
            <a:off x="6395978" y="4087804"/>
            <a:ext cx="346415" cy="379185"/>
          </a:xfrm>
          <a:prstGeom prst="downArrow">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下箭头 77"/>
          <p:cNvSpPr/>
          <p:nvPr/>
        </p:nvSpPr>
        <p:spPr>
          <a:xfrm rot="17959721">
            <a:off x="6950028" y="4638950"/>
            <a:ext cx="346415" cy="508688"/>
          </a:xfrm>
          <a:prstGeom prst="downArrow">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3" name="组合 32"/>
          <p:cNvGrpSpPr/>
          <p:nvPr/>
        </p:nvGrpSpPr>
        <p:grpSpPr>
          <a:xfrm>
            <a:off x="4031207" y="1036782"/>
            <a:ext cx="4367501" cy="1618467"/>
            <a:chOff x="4031207" y="1036782"/>
            <a:chExt cx="3502487" cy="1618467"/>
          </a:xfrm>
        </p:grpSpPr>
        <p:sp>
          <p:nvSpPr>
            <p:cNvPr id="9" name="圆角矩形标注 8"/>
            <p:cNvSpPr/>
            <p:nvPr/>
          </p:nvSpPr>
          <p:spPr>
            <a:xfrm>
              <a:off x="4031207" y="1036782"/>
              <a:ext cx="3502487" cy="1618467"/>
            </a:xfrm>
            <a:prstGeom prst="wedgeRoundRectCallou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文本框 9"/>
            <p:cNvSpPr txBox="1"/>
            <p:nvPr/>
          </p:nvSpPr>
          <p:spPr>
            <a:xfrm>
              <a:off x="4045619" y="1080099"/>
              <a:ext cx="3452575" cy="1477328"/>
            </a:xfrm>
            <a:prstGeom prst="rect">
              <a:avLst/>
            </a:prstGeom>
            <a:noFill/>
          </p:spPr>
          <p:txBody>
            <a:bodyPr wrap="square" rtlCol="0">
              <a:spAutoFit/>
            </a:bodyPr>
            <a:lstStyle/>
            <a:p>
              <a:r>
                <a:rPr lang="zh-CN" altLang="en-US" b="1" dirty="0"/>
                <a:t>现有的机器学习在蠕变方面的应用，大部分是基于易获得影响蠕变的宏观因素，可以</a:t>
              </a:r>
              <a:r>
                <a:rPr lang="zh-CN" altLang="en-US" b="1">
                  <a:solidFill>
                    <a:srgbClr val="FF0000"/>
                  </a:solidFill>
                </a:rPr>
                <a:t>基</a:t>
              </a:r>
              <a:r>
                <a:rPr lang="zh-CN" altLang="en-US" b="1" smtClean="0">
                  <a:solidFill>
                    <a:srgbClr val="FF0000"/>
                  </a:solidFill>
                </a:rPr>
                <a:t>于热力学计</a:t>
              </a:r>
              <a:r>
                <a:rPr lang="zh-CN" altLang="en-US" b="1" dirty="0">
                  <a:solidFill>
                    <a:srgbClr val="FF0000"/>
                  </a:solidFill>
                </a:rPr>
                <a:t>算</a:t>
              </a:r>
              <a:r>
                <a:rPr lang="zh-CN" altLang="en-US" b="1" dirty="0"/>
                <a:t>结合</a:t>
              </a:r>
              <a:r>
                <a:rPr lang="zh-CN" altLang="en-US" b="1" dirty="0">
                  <a:solidFill>
                    <a:srgbClr val="FF0000"/>
                  </a:solidFill>
                </a:rPr>
                <a:t>王院士</a:t>
              </a:r>
              <a:r>
                <a:rPr lang="en-US" altLang="zh-CN" b="1" dirty="0">
                  <a:solidFill>
                    <a:srgbClr val="FF0000"/>
                  </a:solidFill>
                </a:rPr>
                <a:t>49</a:t>
              </a:r>
              <a:r>
                <a:rPr lang="zh-CN" altLang="en-US" b="1" dirty="0">
                  <a:solidFill>
                    <a:srgbClr val="FF0000"/>
                  </a:solidFill>
                </a:rPr>
                <a:t>篇文献中提供的计算方法和材料领域的计算公式</a:t>
              </a:r>
              <a:r>
                <a:rPr lang="zh-CN" altLang="en-US" b="1" dirty="0"/>
                <a:t>来获得一些蠕变的微观描述因子</a:t>
              </a:r>
              <a:endParaRPr lang="zh-CN" altLang="en-US" dirty="0"/>
            </a:p>
          </p:txBody>
        </p:sp>
      </p:grpSp>
      <p:grpSp>
        <p:nvGrpSpPr>
          <p:cNvPr id="37" name="组合 36"/>
          <p:cNvGrpSpPr/>
          <p:nvPr/>
        </p:nvGrpSpPr>
        <p:grpSpPr>
          <a:xfrm>
            <a:off x="2803894" y="3861184"/>
            <a:ext cx="3174889" cy="1147486"/>
            <a:chOff x="2742287" y="3903048"/>
            <a:chExt cx="3174889" cy="1147486"/>
          </a:xfrm>
        </p:grpSpPr>
        <p:sp>
          <p:nvSpPr>
            <p:cNvPr id="80" name="右箭头 79"/>
            <p:cNvSpPr/>
            <p:nvPr/>
          </p:nvSpPr>
          <p:spPr>
            <a:xfrm rot="1178444">
              <a:off x="3454350" y="4351810"/>
              <a:ext cx="541349" cy="304981"/>
            </a:xfrm>
            <a:prstGeom prst="rightArrow">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圆角矩形标注 33"/>
            <p:cNvSpPr/>
            <p:nvPr/>
          </p:nvSpPr>
          <p:spPr>
            <a:xfrm rot="10800000">
              <a:off x="2742287" y="3903048"/>
              <a:ext cx="3174889" cy="1147486"/>
            </a:xfrm>
            <a:prstGeom prst="wedgeRoundRectCallou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6" name="文本框 35"/>
            <p:cNvSpPr txBox="1"/>
            <p:nvPr/>
          </p:nvSpPr>
          <p:spPr>
            <a:xfrm>
              <a:off x="2810315" y="3995677"/>
              <a:ext cx="3044989" cy="923330"/>
            </a:xfrm>
            <a:prstGeom prst="rect">
              <a:avLst/>
            </a:prstGeom>
            <a:noFill/>
          </p:spPr>
          <p:txBody>
            <a:bodyPr wrap="square" rtlCol="0">
              <a:spAutoFit/>
            </a:bodyPr>
            <a:lstStyle/>
            <a:p>
              <a:r>
                <a:rPr lang="zh-CN" altLang="en-US" b="1" dirty="0"/>
                <a:t>直接利用王院士</a:t>
              </a:r>
              <a:r>
                <a:rPr lang="en-US" altLang="zh-CN" b="1" dirty="0"/>
                <a:t>49</a:t>
              </a:r>
              <a:r>
                <a:rPr lang="zh-CN" altLang="en-US" b="1" dirty="0"/>
                <a:t>篇文献中通过理论计算得到的微观因素数据</a:t>
              </a:r>
            </a:p>
          </p:txBody>
        </p:sp>
      </p:grpSp>
      <p:grpSp>
        <p:nvGrpSpPr>
          <p:cNvPr id="40" name="组合 39"/>
          <p:cNvGrpSpPr/>
          <p:nvPr/>
        </p:nvGrpSpPr>
        <p:grpSpPr>
          <a:xfrm>
            <a:off x="1757609" y="5607274"/>
            <a:ext cx="4473950" cy="1151607"/>
            <a:chOff x="1769372" y="5607274"/>
            <a:chExt cx="2630551" cy="1151607"/>
          </a:xfrm>
        </p:grpSpPr>
        <p:sp>
          <p:nvSpPr>
            <p:cNvPr id="38" name="圆角矩形标注 37"/>
            <p:cNvSpPr/>
            <p:nvPr/>
          </p:nvSpPr>
          <p:spPr>
            <a:xfrm rot="10800000">
              <a:off x="1769372" y="5607274"/>
              <a:ext cx="2608051" cy="1151607"/>
            </a:xfrm>
            <a:prstGeom prst="wedgeRoundRectCallou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文本框 38"/>
            <p:cNvSpPr txBox="1"/>
            <p:nvPr/>
          </p:nvSpPr>
          <p:spPr>
            <a:xfrm>
              <a:off x="1794068" y="5668376"/>
              <a:ext cx="2605855" cy="923330"/>
            </a:xfrm>
            <a:prstGeom prst="rect">
              <a:avLst/>
            </a:prstGeom>
            <a:noFill/>
          </p:spPr>
          <p:txBody>
            <a:bodyPr wrap="square" rtlCol="0">
              <a:spAutoFit/>
            </a:bodyPr>
            <a:lstStyle/>
            <a:p>
              <a:r>
                <a:rPr lang="zh-CN" altLang="en-US" b="1" dirty="0"/>
                <a:t>在蠕变性能预测方面针对合金不同体系合金不同条件下蠕变机制不同的问题提出了</a:t>
              </a:r>
              <a:r>
                <a:rPr lang="zh-CN" altLang="en-US" b="1" dirty="0">
                  <a:solidFill>
                    <a:srgbClr val="FF0000"/>
                  </a:solidFill>
                </a:rPr>
                <a:t>基于聚类的最优回归集成学习模型。</a:t>
              </a:r>
            </a:p>
          </p:txBody>
        </p:sp>
      </p:grpSp>
    </p:spTree>
    <p:extLst>
      <p:ext uri="{BB962C8B-B14F-4D97-AF65-F5344CB8AC3E}">
        <p14:creationId xmlns:p14="http://schemas.microsoft.com/office/powerpoint/2010/main" val="3904908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7"/>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40"/>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xit" presetSubtype="0" fill="hold" nodeType="clickEffect">
                                  <p:stCondLst>
                                    <p:cond delay="0"/>
                                  </p:stCondLst>
                                  <p:childTnLst>
                                    <p:set>
                                      <p:cBhvr>
                                        <p:cTn id="13" dur="1" fill="hold">
                                          <p:stCondLst>
                                            <p:cond delay="0"/>
                                          </p:stCondLst>
                                        </p:cTn>
                                        <p:tgtEl>
                                          <p:spTgt spid="40"/>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18" presetClass="entr" presetSubtype="12" fill="hold" nodeType="clickEffect">
                                  <p:stCondLst>
                                    <p:cond delay="0"/>
                                  </p:stCondLst>
                                  <p:childTnLst>
                                    <p:set>
                                      <p:cBhvr>
                                        <p:cTn id="17" dur="1" fill="hold">
                                          <p:stCondLst>
                                            <p:cond delay="0"/>
                                          </p:stCondLst>
                                        </p:cTn>
                                        <p:tgtEl>
                                          <p:spTgt spid="155"/>
                                        </p:tgtEl>
                                        <p:attrNameLst>
                                          <p:attrName>style.visibility</p:attrName>
                                        </p:attrNameLst>
                                      </p:cBhvr>
                                      <p:to>
                                        <p:strVal val="visible"/>
                                      </p:to>
                                    </p:set>
                                    <p:animEffect transition="in" filter="strips(downLeft)">
                                      <p:cBhvr>
                                        <p:cTn id="18" dur="500"/>
                                        <p:tgtEl>
                                          <p:spTgt spid="155"/>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7"/>
                                        </p:tgtEl>
                                        <p:attrNameLst>
                                          <p:attrName>style.visibility</p:attrName>
                                        </p:attrNameLst>
                                      </p:cBhvr>
                                      <p:to>
                                        <p:strVal val="visible"/>
                                      </p:to>
                                    </p:set>
                                  </p:childTnLst>
                                </p:cTn>
                              </p:par>
                            </p:childTnLst>
                          </p:cTn>
                        </p:par>
                        <p:par>
                          <p:cTn id="23" fill="hold">
                            <p:stCondLst>
                              <p:cond delay="0"/>
                            </p:stCondLst>
                            <p:childTnLst>
                              <p:par>
                                <p:cTn id="24" presetID="1" presetClass="entr" presetSubtype="0" fill="hold" nodeType="afterEffect">
                                  <p:stCondLst>
                                    <p:cond delay="0"/>
                                  </p:stCondLst>
                                  <p:childTnLst>
                                    <p:set>
                                      <p:cBhvr>
                                        <p:cTn id="25" dur="1" fill="hold">
                                          <p:stCondLst>
                                            <p:cond delay="0"/>
                                          </p:stCondLst>
                                        </p:cTn>
                                        <p:tgtEl>
                                          <p:spTgt spid="37"/>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xit" presetSubtype="0" fill="hold" nodeType="clickEffect">
                                  <p:stCondLst>
                                    <p:cond delay="0"/>
                                  </p:stCondLst>
                                  <p:childTnLst>
                                    <p:set>
                                      <p:cBhvr>
                                        <p:cTn id="29" dur="1" fill="hold">
                                          <p:stCondLst>
                                            <p:cond delay="0"/>
                                          </p:stCondLst>
                                        </p:cTn>
                                        <p:tgtEl>
                                          <p:spTgt spid="37"/>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18" presetClass="entr" presetSubtype="3" fill="hold" nodeType="clickEffect">
                                  <p:stCondLst>
                                    <p:cond delay="0"/>
                                  </p:stCondLst>
                                  <p:childTnLst>
                                    <p:set>
                                      <p:cBhvr>
                                        <p:cTn id="33" dur="1" fill="hold">
                                          <p:stCondLst>
                                            <p:cond delay="0"/>
                                          </p:stCondLst>
                                        </p:cTn>
                                        <p:tgtEl>
                                          <p:spTgt spid="42"/>
                                        </p:tgtEl>
                                        <p:attrNameLst>
                                          <p:attrName>style.visibility</p:attrName>
                                        </p:attrNameLst>
                                      </p:cBhvr>
                                      <p:to>
                                        <p:strVal val="visible"/>
                                      </p:to>
                                    </p:set>
                                    <p:animEffect transition="in" filter="strips(upRight)">
                                      <p:cBhvr>
                                        <p:cTn id="34" dur="500"/>
                                        <p:tgtEl>
                                          <p:spTgt spid="42"/>
                                        </p:tgtEl>
                                      </p:cBhvr>
                                    </p:animEffect>
                                  </p:childTnLst>
                                </p:cTn>
                              </p:par>
                            </p:childTnLst>
                          </p:cTn>
                        </p:par>
                        <p:par>
                          <p:cTn id="35" fill="hold">
                            <p:stCondLst>
                              <p:cond delay="500"/>
                            </p:stCondLst>
                            <p:childTnLst>
                              <p:par>
                                <p:cTn id="36" presetID="18" presetClass="entr" presetSubtype="12" fill="hold" nodeType="afterEffect">
                                  <p:stCondLst>
                                    <p:cond delay="0"/>
                                  </p:stCondLst>
                                  <p:childTnLst>
                                    <p:set>
                                      <p:cBhvr>
                                        <p:cTn id="37" dur="1" fill="hold">
                                          <p:stCondLst>
                                            <p:cond delay="0"/>
                                          </p:stCondLst>
                                        </p:cTn>
                                        <p:tgtEl>
                                          <p:spTgt spid="139"/>
                                        </p:tgtEl>
                                        <p:attrNameLst>
                                          <p:attrName>style.visibility</p:attrName>
                                        </p:attrNameLst>
                                      </p:cBhvr>
                                      <p:to>
                                        <p:strVal val="visible"/>
                                      </p:to>
                                    </p:set>
                                    <p:animEffect transition="in" filter="strips(downLeft)">
                                      <p:cBhvr>
                                        <p:cTn id="38" dur="500"/>
                                        <p:tgtEl>
                                          <p:spTgt spid="139"/>
                                        </p:tgtEl>
                                      </p:cBhvr>
                                    </p:animEffec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
                                        </p:tgtEl>
                                        <p:attrNameLst>
                                          <p:attrName>style.visibility</p:attrName>
                                        </p:attrNameLst>
                                      </p:cBhvr>
                                      <p:to>
                                        <p:strVal val="visible"/>
                                      </p:to>
                                    </p:set>
                                  </p:childTnLst>
                                </p:cTn>
                              </p:par>
                            </p:childTnLst>
                          </p:cTn>
                        </p:par>
                        <p:par>
                          <p:cTn id="43" fill="hold">
                            <p:stCondLst>
                              <p:cond delay="0"/>
                            </p:stCondLst>
                            <p:childTnLst>
                              <p:par>
                                <p:cTn id="44" presetID="1" presetClass="entr" presetSubtype="0" fill="hold" nodeType="afterEffect">
                                  <p:stCondLst>
                                    <p:cond delay="0"/>
                                  </p:stCondLst>
                                  <p:childTnLst>
                                    <p:set>
                                      <p:cBhvr>
                                        <p:cTn id="45" dur="1" fill="hold">
                                          <p:stCondLst>
                                            <p:cond delay="0"/>
                                          </p:stCondLst>
                                        </p:cTn>
                                        <p:tgtEl>
                                          <p:spTgt spid="33"/>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xit" presetSubtype="0" fill="hold" nodeType="clickEffect">
                                  <p:stCondLst>
                                    <p:cond delay="0"/>
                                  </p:stCondLst>
                                  <p:childTnLst>
                                    <p:set>
                                      <p:cBhvr>
                                        <p:cTn id="49" dur="1" fill="hold">
                                          <p:stCondLst>
                                            <p:cond delay="0"/>
                                          </p:stCondLst>
                                        </p:cTn>
                                        <p:tgtEl>
                                          <p:spTgt spid="33"/>
                                        </p:tgtEl>
                                        <p:attrNameLst>
                                          <p:attrName>style.visibility</p:attrName>
                                        </p:attrNameLst>
                                      </p:cBhvr>
                                      <p:to>
                                        <p:strVal val="hidden"/>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nodeType="clickEffect">
                                  <p:stCondLst>
                                    <p:cond delay="0"/>
                                  </p:stCondLst>
                                  <p:childTnLst>
                                    <p:set>
                                      <p:cBhvr>
                                        <p:cTn id="53" dur="1" fill="hold">
                                          <p:stCondLst>
                                            <p:cond delay="0"/>
                                          </p:stCondLst>
                                        </p:cTn>
                                        <p:tgtEl>
                                          <p:spTgt spid="27"/>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8" presetClass="entr" presetSubtype="12" fill="hold" grpId="0" nodeType="clickEffect">
                                  <p:stCondLst>
                                    <p:cond delay="0"/>
                                  </p:stCondLst>
                                  <p:childTnLst>
                                    <p:set>
                                      <p:cBhvr>
                                        <p:cTn id="57" dur="1" fill="hold">
                                          <p:stCondLst>
                                            <p:cond delay="0"/>
                                          </p:stCondLst>
                                        </p:cTn>
                                        <p:tgtEl>
                                          <p:spTgt spid="26"/>
                                        </p:tgtEl>
                                        <p:attrNameLst>
                                          <p:attrName>style.visibility</p:attrName>
                                        </p:attrNameLst>
                                      </p:cBhvr>
                                      <p:to>
                                        <p:strVal val="visible"/>
                                      </p:to>
                                    </p:set>
                                    <p:animEffect transition="in" filter="strips(downLeft)">
                                      <p:cBhvr>
                                        <p:cTn id="58" dur="500"/>
                                        <p:tgtEl>
                                          <p:spTgt spid="26"/>
                                        </p:tgtEl>
                                      </p:cBhvr>
                                    </p:animEffect>
                                  </p:childTnLst>
                                </p:cTn>
                              </p:par>
                            </p:childTnLst>
                          </p:cTn>
                        </p:par>
                      </p:childTnLst>
                    </p:cTn>
                  </p:par>
                  <p:par>
                    <p:cTn id="59" fill="hold">
                      <p:stCondLst>
                        <p:cond delay="indefinite"/>
                      </p:stCondLst>
                      <p:childTnLst>
                        <p:par>
                          <p:cTn id="60" fill="hold">
                            <p:stCondLst>
                              <p:cond delay="0"/>
                            </p:stCondLst>
                            <p:childTnLst>
                              <p:par>
                                <p:cTn id="61" presetID="18" presetClass="entr" presetSubtype="12" fill="hold" grpId="0" nodeType="clickEffect">
                                  <p:stCondLst>
                                    <p:cond delay="0"/>
                                  </p:stCondLst>
                                  <p:childTnLst>
                                    <p:set>
                                      <p:cBhvr>
                                        <p:cTn id="62" dur="1" fill="hold">
                                          <p:stCondLst>
                                            <p:cond delay="0"/>
                                          </p:stCondLst>
                                        </p:cTn>
                                        <p:tgtEl>
                                          <p:spTgt spid="78"/>
                                        </p:tgtEl>
                                        <p:attrNameLst>
                                          <p:attrName>style.visibility</p:attrName>
                                        </p:attrNameLst>
                                      </p:cBhvr>
                                      <p:to>
                                        <p:strVal val="visible"/>
                                      </p:to>
                                    </p:set>
                                    <p:animEffect transition="in" filter="strips(downLeft)">
                                      <p:cBhvr>
                                        <p:cTn id="63"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7" grpId="0"/>
      <p:bldP spid="97" grpId="0"/>
      <p:bldP spid="26" grpId="0" animBg="1"/>
      <p:bldP spid="78"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55575" y="10684"/>
            <a:ext cx="8322877" cy="791589"/>
          </a:xfrm>
        </p:spPr>
        <p:txBody>
          <a:bodyPr>
            <a:normAutofit/>
          </a:bodyPr>
          <a:lstStyle/>
          <a:p>
            <a:r>
              <a:rPr lang="en-US" altLang="zh-CN" sz="2200" dirty="0"/>
              <a:t>1.</a:t>
            </a:r>
            <a:r>
              <a:rPr lang="zh-CN" altLang="en-US" sz="2200" dirty="0"/>
              <a:t>晶格错配度预</a:t>
            </a:r>
            <a:r>
              <a:rPr lang="zh-CN" altLang="en-US" sz="2200" dirty="0" smtClean="0"/>
              <a:t>测</a:t>
            </a:r>
            <a:r>
              <a:rPr lang="en-US" altLang="zh-CN" sz="2200" dirty="0" smtClean="0"/>
              <a:t>-49</a:t>
            </a:r>
            <a:r>
              <a:rPr lang="zh-CN" altLang="en-US" sz="2200" dirty="0" smtClean="0"/>
              <a:t>篇文献精读与数据采集与存储</a:t>
            </a:r>
            <a:endParaRPr lang="zh-CN" altLang="en-US" sz="2200" dirty="0"/>
          </a:p>
        </p:txBody>
      </p:sp>
      <p:pic>
        <p:nvPicPr>
          <p:cNvPr id="19" name="图片 18"/>
          <p:cNvPicPr>
            <a:picLocks noChangeAspect="1"/>
          </p:cNvPicPr>
          <p:nvPr/>
        </p:nvPicPr>
        <p:blipFill>
          <a:blip r:embed="rId3"/>
          <a:stretch>
            <a:fillRect/>
          </a:stretch>
        </p:blipFill>
        <p:spPr>
          <a:xfrm>
            <a:off x="190950" y="941923"/>
            <a:ext cx="3778516" cy="2705603"/>
          </a:xfrm>
          <a:prstGeom prst="rect">
            <a:avLst/>
          </a:prstGeom>
        </p:spPr>
      </p:pic>
      <p:pic>
        <p:nvPicPr>
          <p:cNvPr id="26" name="图片 25"/>
          <p:cNvPicPr>
            <a:picLocks noChangeAspect="1"/>
          </p:cNvPicPr>
          <p:nvPr/>
        </p:nvPicPr>
        <p:blipFill>
          <a:blip r:embed="rId4"/>
          <a:stretch>
            <a:fillRect/>
          </a:stretch>
        </p:blipFill>
        <p:spPr>
          <a:xfrm>
            <a:off x="4431131" y="3946979"/>
            <a:ext cx="4664177" cy="2911021"/>
          </a:xfrm>
          <a:prstGeom prst="rect">
            <a:avLst/>
          </a:prstGeom>
        </p:spPr>
      </p:pic>
      <p:sp>
        <p:nvSpPr>
          <p:cNvPr id="31" name="右箭头 30"/>
          <p:cNvSpPr/>
          <p:nvPr/>
        </p:nvSpPr>
        <p:spPr>
          <a:xfrm>
            <a:off x="3969466" y="2144610"/>
            <a:ext cx="818558" cy="492302"/>
          </a:xfrm>
          <a:prstGeom prst="rightArrow">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文本框 38"/>
          <p:cNvSpPr txBox="1"/>
          <p:nvPr/>
        </p:nvSpPr>
        <p:spPr>
          <a:xfrm>
            <a:off x="44975" y="876583"/>
            <a:ext cx="461665" cy="1558342"/>
          </a:xfrm>
          <a:prstGeom prst="rect">
            <a:avLst/>
          </a:prstGeom>
          <a:noFill/>
        </p:spPr>
        <p:txBody>
          <a:bodyPr vert="eaVert" wrap="square" rtlCol="0">
            <a:spAutoFit/>
          </a:bodyPr>
          <a:lstStyle/>
          <a:p>
            <a:r>
              <a:rPr lang="en-US" altLang="zh-CN" b="1" dirty="0">
                <a:solidFill>
                  <a:srgbClr val="FF0000"/>
                </a:solidFill>
              </a:rPr>
              <a:t>49</a:t>
            </a:r>
            <a:r>
              <a:rPr lang="zh-CN" altLang="en-US" b="1" dirty="0">
                <a:solidFill>
                  <a:srgbClr val="FF0000"/>
                </a:solidFill>
              </a:rPr>
              <a:t>篇文献精读</a:t>
            </a:r>
          </a:p>
        </p:txBody>
      </p:sp>
      <p:sp>
        <p:nvSpPr>
          <p:cNvPr id="54" name="文本框 53"/>
          <p:cNvSpPr txBox="1"/>
          <p:nvPr/>
        </p:nvSpPr>
        <p:spPr>
          <a:xfrm>
            <a:off x="4045666" y="3946979"/>
            <a:ext cx="461665" cy="2404070"/>
          </a:xfrm>
          <a:prstGeom prst="rect">
            <a:avLst/>
          </a:prstGeom>
          <a:noFill/>
        </p:spPr>
        <p:txBody>
          <a:bodyPr vert="eaVert" wrap="square" rtlCol="0">
            <a:spAutoFit/>
          </a:bodyPr>
          <a:lstStyle/>
          <a:p>
            <a:pPr algn="ctr"/>
            <a:r>
              <a:rPr lang="zh-CN" altLang="en-US" b="1" dirty="0">
                <a:solidFill>
                  <a:srgbClr val="FF0000"/>
                </a:solidFill>
              </a:rPr>
              <a:t>表结构数据分类与分析</a:t>
            </a:r>
          </a:p>
        </p:txBody>
      </p:sp>
      <p:sp>
        <p:nvSpPr>
          <p:cNvPr id="40" name="左弧形箭头 39"/>
          <p:cNvSpPr/>
          <p:nvPr/>
        </p:nvSpPr>
        <p:spPr>
          <a:xfrm>
            <a:off x="4432188" y="2979040"/>
            <a:ext cx="499029" cy="1033084"/>
          </a:xfrm>
          <a:prstGeom prst="curvedRightArrow">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5" name="左箭头 54"/>
          <p:cNvSpPr/>
          <p:nvPr/>
        </p:nvSpPr>
        <p:spPr>
          <a:xfrm>
            <a:off x="2807118" y="4850213"/>
            <a:ext cx="1044802" cy="450995"/>
          </a:xfrm>
          <a:prstGeom prst="leftArrow">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0" name="组合 59"/>
          <p:cNvGrpSpPr/>
          <p:nvPr/>
        </p:nvGrpSpPr>
        <p:grpSpPr>
          <a:xfrm>
            <a:off x="298056" y="3494554"/>
            <a:ext cx="2262977" cy="3166710"/>
            <a:chOff x="436461" y="3597301"/>
            <a:chExt cx="2262977" cy="3166710"/>
          </a:xfrm>
        </p:grpSpPr>
        <p:grpSp>
          <p:nvGrpSpPr>
            <p:cNvPr id="37" name="组合 36"/>
            <p:cNvGrpSpPr/>
            <p:nvPr/>
          </p:nvGrpSpPr>
          <p:grpSpPr>
            <a:xfrm>
              <a:off x="1081627" y="3597301"/>
              <a:ext cx="1617811" cy="3166710"/>
              <a:chOff x="491327" y="3573016"/>
              <a:chExt cx="1617811" cy="3166710"/>
            </a:xfrm>
          </p:grpSpPr>
          <p:pic>
            <p:nvPicPr>
              <p:cNvPr id="34" name="图片 33"/>
              <p:cNvPicPr>
                <a:picLocks noChangeAspect="1"/>
              </p:cNvPicPr>
              <p:nvPr/>
            </p:nvPicPr>
            <p:blipFill>
              <a:blip r:embed="rId5"/>
              <a:stretch>
                <a:fillRect/>
              </a:stretch>
            </p:blipFill>
            <p:spPr>
              <a:xfrm>
                <a:off x="491327" y="4969966"/>
                <a:ext cx="1617811" cy="1769760"/>
              </a:xfrm>
              <a:prstGeom prst="rect">
                <a:avLst/>
              </a:prstGeom>
            </p:spPr>
          </p:pic>
          <p:pic>
            <p:nvPicPr>
              <p:cNvPr id="36" name="图片 35"/>
              <p:cNvPicPr>
                <a:picLocks noChangeAspect="1"/>
              </p:cNvPicPr>
              <p:nvPr/>
            </p:nvPicPr>
            <p:blipFill>
              <a:blip r:embed="rId6"/>
              <a:stretch>
                <a:fillRect/>
              </a:stretch>
            </p:blipFill>
            <p:spPr>
              <a:xfrm>
                <a:off x="585138" y="3573016"/>
                <a:ext cx="1524000" cy="1257300"/>
              </a:xfrm>
              <a:prstGeom prst="rect">
                <a:avLst/>
              </a:prstGeom>
            </p:spPr>
          </p:pic>
        </p:grpSp>
        <p:sp>
          <p:nvSpPr>
            <p:cNvPr id="38" name="文本框 37"/>
            <p:cNvSpPr txBox="1"/>
            <p:nvPr/>
          </p:nvSpPr>
          <p:spPr>
            <a:xfrm>
              <a:off x="436461" y="4315863"/>
              <a:ext cx="461665" cy="1653180"/>
            </a:xfrm>
            <a:prstGeom prst="rect">
              <a:avLst/>
            </a:prstGeom>
            <a:noFill/>
          </p:spPr>
          <p:txBody>
            <a:bodyPr vert="eaVert" wrap="square" rtlCol="0">
              <a:spAutoFit/>
            </a:bodyPr>
            <a:lstStyle/>
            <a:p>
              <a:pPr algn="ctr"/>
              <a:r>
                <a:rPr lang="zh-CN" altLang="en-US" b="1" dirty="0">
                  <a:solidFill>
                    <a:srgbClr val="FF0000"/>
                  </a:solidFill>
                </a:rPr>
                <a:t>数据存储</a:t>
              </a:r>
            </a:p>
          </p:txBody>
        </p:sp>
        <p:sp>
          <p:nvSpPr>
            <p:cNvPr id="58" name="文本框 57"/>
            <p:cNvSpPr txBox="1"/>
            <p:nvPr/>
          </p:nvSpPr>
          <p:spPr>
            <a:xfrm>
              <a:off x="835543" y="3765288"/>
              <a:ext cx="430887" cy="1228963"/>
            </a:xfrm>
            <a:prstGeom prst="rect">
              <a:avLst/>
            </a:prstGeom>
            <a:noFill/>
          </p:spPr>
          <p:txBody>
            <a:bodyPr vert="eaVert" wrap="square" rtlCol="0">
              <a:spAutoFit/>
            </a:bodyPr>
            <a:lstStyle/>
            <a:p>
              <a:pPr algn="ctr"/>
              <a:r>
                <a:rPr lang="zh-CN" altLang="en-US" sz="1600" b="1" dirty="0"/>
                <a:t>文件存储</a:t>
              </a:r>
            </a:p>
          </p:txBody>
        </p:sp>
        <p:sp>
          <p:nvSpPr>
            <p:cNvPr id="59" name="文本框 58"/>
            <p:cNvSpPr txBox="1"/>
            <p:nvPr/>
          </p:nvSpPr>
          <p:spPr>
            <a:xfrm>
              <a:off x="835543" y="5227751"/>
              <a:ext cx="430887" cy="1302760"/>
            </a:xfrm>
            <a:prstGeom prst="rect">
              <a:avLst/>
            </a:prstGeom>
            <a:noFill/>
          </p:spPr>
          <p:txBody>
            <a:bodyPr vert="eaVert" wrap="square" rtlCol="0">
              <a:spAutoFit/>
            </a:bodyPr>
            <a:lstStyle/>
            <a:p>
              <a:pPr algn="ctr"/>
              <a:r>
                <a:rPr lang="zh-CN" altLang="en-US" sz="1600" b="1" dirty="0"/>
                <a:t>数据库存储</a:t>
              </a:r>
            </a:p>
          </p:txBody>
        </p:sp>
      </p:grpSp>
      <p:sp>
        <p:nvSpPr>
          <p:cNvPr id="61" name="文本框 60"/>
          <p:cNvSpPr txBox="1"/>
          <p:nvPr/>
        </p:nvSpPr>
        <p:spPr>
          <a:xfrm>
            <a:off x="4469552" y="879910"/>
            <a:ext cx="461665" cy="1021628"/>
          </a:xfrm>
          <a:prstGeom prst="rect">
            <a:avLst/>
          </a:prstGeom>
          <a:noFill/>
        </p:spPr>
        <p:txBody>
          <a:bodyPr vert="eaVert" wrap="square" rtlCol="0">
            <a:spAutoFit/>
          </a:bodyPr>
          <a:lstStyle/>
          <a:p>
            <a:r>
              <a:rPr lang="zh-CN" altLang="en-US" b="1" dirty="0">
                <a:solidFill>
                  <a:srgbClr val="FF0000"/>
                </a:solidFill>
              </a:rPr>
              <a:t>数据分类</a:t>
            </a:r>
          </a:p>
        </p:txBody>
      </p:sp>
      <p:pic>
        <p:nvPicPr>
          <p:cNvPr id="3" name="图片 2"/>
          <p:cNvPicPr>
            <a:picLocks noChangeAspect="1"/>
          </p:cNvPicPr>
          <p:nvPr/>
        </p:nvPicPr>
        <p:blipFill>
          <a:blip r:embed="rId7"/>
          <a:stretch>
            <a:fillRect/>
          </a:stretch>
        </p:blipFill>
        <p:spPr>
          <a:xfrm>
            <a:off x="4657586" y="886230"/>
            <a:ext cx="4420867" cy="2898878"/>
          </a:xfrm>
          <a:prstGeom prst="rect">
            <a:avLst/>
          </a:prstGeom>
        </p:spPr>
      </p:pic>
    </p:spTree>
    <p:extLst>
      <p:ext uri="{BB962C8B-B14F-4D97-AF65-F5344CB8AC3E}">
        <p14:creationId xmlns:p14="http://schemas.microsoft.com/office/powerpoint/2010/main" val="246609313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文本框 37"/>
          <p:cNvSpPr txBox="1"/>
          <p:nvPr/>
        </p:nvSpPr>
        <p:spPr>
          <a:xfrm>
            <a:off x="2510322" y="4994103"/>
            <a:ext cx="1495150" cy="369332"/>
          </a:xfrm>
          <a:prstGeom prst="rect">
            <a:avLst/>
          </a:prstGeom>
          <a:noFill/>
        </p:spPr>
        <p:txBody>
          <a:bodyPr wrap="square" rtlCol="0">
            <a:spAutoFit/>
          </a:bodyPr>
          <a:lstStyle/>
          <a:p>
            <a:r>
              <a:rPr lang="en-US" altLang="zh-CN" b="1" dirty="0" smtClean="0"/>
              <a:t>Vegard</a:t>
            </a:r>
            <a:r>
              <a:rPr lang="zh-CN" altLang="en-US" b="1" dirty="0" smtClean="0"/>
              <a:t>法则</a:t>
            </a:r>
            <a:endParaRPr lang="zh-CN" altLang="en-US" b="1" dirty="0"/>
          </a:p>
        </p:txBody>
      </p:sp>
      <p:grpSp>
        <p:nvGrpSpPr>
          <p:cNvPr id="12" name="组合 11"/>
          <p:cNvGrpSpPr/>
          <p:nvPr/>
        </p:nvGrpSpPr>
        <p:grpSpPr>
          <a:xfrm>
            <a:off x="2422749" y="5359557"/>
            <a:ext cx="1509829" cy="1438001"/>
            <a:chOff x="2437546" y="5373112"/>
            <a:chExt cx="1509829" cy="1438001"/>
          </a:xfrm>
        </p:grpSpPr>
        <p:sp>
          <p:nvSpPr>
            <p:cNvPr id="32" name="圆角矩形 31"/>
            <p:cNvSpPr/>
            <p:nvPr/>
          </p:nvSpPr>
          <p:spPr>
            <a:xfrm>
              <a:off x="2437546" y="5373112"/>
              <a:ext cx="1509829" cy="1438001"/>
            </a:xfrm>
            <a:prstGeom prst="roundRect">
              <a:avLst/>
            </a:prstGeom>
            <a:noFill/>
            <a:ln>
              <a:solidFill>
                <a:srgbClr val="F98A2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3" name="图片 32"/>
            <p:cNvPicPr>
              <a:picLocks noChangeAspect="1"/>
            </p:cNvPicPr>
            <p:nvPr/>
          </p:nvPicPr>
          <p:blipFill>
            <a:blip r:embed="rId4"/>
            <a:stretch>
              <a:fillRect/>
            </a:stretch>
          </p:blipFill>
          <p:spPr>
            <a:xfrm>
              <a:off x="2572822" y="5455196"/>
              <a:ext cx="1246225" cy="853475"/>
            </a:xfrm>
            <a:prstGeom prst="rect">
              <a:avLst/>
            </a:prstGeom>
          </p:spPr>
        </p:pic>
        <p:pic>
          <p:nvPicPr>
            <p:cNvPr id="5" name="图片 4"/>
            <p:cNvPicPr>
              <a:picLocks noChangeAspect="1"/>
            </p:cNvPicPr>
            <p:nvPr/>
          </p:nvPicPr>
          <p:blipFill>
            <a:blip r:embed="rId5"/>
            <a:stretch>
              <a:fillRect/>
            </a:stretch>
          </p:blipFill>
          <p:spPr>
            <a:xfrm>
              <a:off x="2679792" y="6308671"/>
              <a:ext cx="1114425" cy="428625"/>
            </a:xfrm>
            <a:prstGeom prst="rect">
              <a:avLst/>
            </a:prstGeom>
          </p:spPr>
        </p:pic>
      </p:grpSp>
      <p:sp>
        <p:nvSpPr>
          <p:cNvPr id="10" name="圆角右箭头 9"/>
          <p:cNvSpPr/>
          <p:nvPr/>
        </p:nvSpPr>
        <p:spPr>
          <a:xfrm flipV="1">
            <a:off x="1466185" y="2818034"/>
            <a:ext cx="794461" cy="1043013"/>
          </a:xfrm>
          <a:prstGeom prst="bentArrow">
            <a:avLst>
              <a:gd name="adj1" fmla="val 25000"/>
              <a:gd name="adj2" fmla="val 24250"/>
              <a:gd name="adj3" fmla="val 25000"/>
              <a:gd name="adj4" fmla="val 43750"/>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 name="标题 1"/>
          <p:cNvSpPr>
            <a:spLocks noGrp="1"/>
          </p:cNvSpPr>
          <p:nvPr>
            <p:ph type="title"/>
          </p:nvPr>
        </p:nvSpPr>
        <p:spPr>
          <a:xfrm>
            <a:off x="755576" y="-5298"/>
            <a:ext cx="8229600" cy="796950"/>
          </a:xfrm>
        </p:spPr>
        <p:txBody>
          <a:bodyPr>
            <a:normAutofit/>
          </a:bodyPr>
          <a:lstStyle/>
          <a:p>
            <a:pPr>
              <a:defRPr/>
            </a:pPr>
            <a:r>
              <a:rPr lang="en-US" altLang="zh-CN" sz="2200" dirty="0" smtClean="0"/>
              <a:t>1.</a:t>
            </a:r>
            <a:r>
              <a:rPr lang="zh-CN" altLang="en-US" sz="2200" dirty="0" smtClean="0"/>
              <a:t>基于机器学习的晶</a:t>
            </a:r>
            <a:r>
              <a:rPr lang="zh-CN" altLang="en-US" sz="2200" dirty="0"/>
              <a:t>格错配度预</a:t>
            </a:r>
            <a:r>
              <a:rPr lang="zh-CN" altLang="en-US" sz="2200" dirty="0" smtClean="0"/>
              <a:t>测</a:t>
            </a:r>
            <a:r>
              <a:rPr lang="en-US" altLang="zh-CN" sz="2200" dirty="0" smtClean="0"/>
              <a:t>(1)</a:t>
            </a:r>
            <a:endParaRPr sz="2200" dirty="0"/>
          </a:p>
        </p:txBody>
      </p:sp>
      <p:sp>
        <p:nvSpPr>
          <p:cNvPr id="3" name="文本框 2"/>
          <p:cNvSpPr txBox="1"/>
          <p:nvPr/>
        </p:nvSpPr>
        <p:spPr>
          <a:xfrm>
            <a:off x="137245" y="796950"/>
            <a:ext cx="2808308" cy="369332"/>
          </a:xfrm>
          <a:prstGeom prst="rect">
            <a:avLst/>
          </a:prstGeom>
          <a:noFill/>
        </p:spPr>
        <p:txBody>
          <a:bodyPr wrap="square" rtlCol="0">
            <a:spAutoFit/>
          </a:bodyPr>
          <a:lstStyle/>
          <a:p>
            <a:r>
              <a:rPr lang="en-US" altLang="zh-CN" b="1" dirty="0"/>
              <a:t> </a:t>
            </a:r>
            <a:r>
              <a:rPr lang="en-US" altLang="zh-CN" b="1" dirty="0" smtClean="0"/>
              <a:t> </a:t>
            </a:r>
            <a:endParaRPr lang="zh-CN" altLang="en-US" b="1" dirty="0"/>
          </a:p>
        </p:txBody>
      </p:sp>
      <p:graphicFrame>
        <p:nvGraphicFramePr>
          <p:cNvPr id="4" name="表格 3"/>
          <p:cNvGraphicFramePr>
            <a:graphicFrameLocks noGrp="1"/>
          </p:cNvGraphicFramePr>
          <p:nvPr>
            <p:extLst>
              <p:ext uri="{D42A27DB-BD31-4B8C-83A1-F6EECF244321}">
                <p14:modId xmlns:p14="http://schemas.microsoft.com/office/powerpoint/2010/main" val="1071979135"/>
              </p:ext>
            </p:extLst>
          </p:nvPr>
        </p:nvGraphicFramePr>
        <p:xfrm>
          <a:off x="5360945" y="989235"/>
          <a:ext cx="3540964" cy="1828800"/>
        </p:xfrm>
        <a:graphic>
          <a:graphicData uri="http://schemas.openxmlformats.org/drawingml/2006/table">
            <a:tbl>
              <a:tblPr/>
              <a:tblGrid>
                <a:gridCol w="793302"/>
                <a:gridCol w="478083"/>
                <a:gridCol w="340658"/>
                <a:gridCol w="415869"/>
                <a:gridCol w="378263"/>
                <a:gridCol w="378263"/>
                <a:gridCol w="378263"/>
                <a:gridCol w="378263"/>
              </a:tblGrid>
              <a:tr h="285163">
                <a:tc gridSpan="2">
                  <a:txBody>
                    <a:bodyPr/>
                    <a:lstStyle/>
                    <a:p>
                      <a:pPr algn="l" fontAlgn="b"/>
                      <a:r>
                        <a:rPr lang="el-GR" sz="1100" b="1" i="0" u="none" strike="noStrike" dirty="0" smtClean="0">
                          <a:solidFill>
                            <a:srgbClr val="974706"/>
                          </a:solidFill>
                          <a:effectLst/>
                          <a:latin typeface="宋体" panose="02010600030101010101" pitchFamily="2" charset="-122"/>
                          <a:ea typeface="宋体" panose="02010600030101010101" pitchFamily="2" charset="-122"/>
                        </a:rPr>
                        <a:t>γ‘</a:t>
                      </a:r>
                      <a:r>
                        <a:rPr lang="zh-CN" altLang="en-US" sz="1100" b="1" i="0" u="none" strike="noStrike" dirty="0" smtClean="0">
                          <a:solidFill>
                            <a:srgbClr val="974706"/>
                          </a:solidFill>
                          <a:effectLst/>
                          <a:latin typeface="宋体" panose="02010600030101010101" pitchFamily="2" charset="-122"/>
                          <a:ea typeface="宋体" panose="02010600030101010101" pitchFamily="2" charset="-122"/>
                        </a:rPr>
                        <a:t>相</a:t>
                      </a:r>
                      <a:r>
                        <a:rPr lang="zh-CN" altLang="en-US" sz="1100" b="1" i="0" u="none" strike="noStrike" dirty="0">
                          <a:solidFill>
                            <a:srgbClr val="974706"/>
                          </a:solidFill>
                          <a:effectLst/>
                          <a:latin typeface="宋体" panose="02010600030101010101" pitchFamily="2" charset="-122"/>
                          <a:ea typeface="宋体" panose="02010600030101010101" pitchFamily="2" charset="-122"/>
                        </a:rPr>
                        <a:t>中</a:t>
                      </a:r>
                      <a:r>
                        <a:rPr lang="zh-CN" altLang="en-US" sz="1100" b="1" i="0" u="none" strike="noStrike" dirty="0" smtClean="0">
                          <a:solidFill>
                            <a:srgbClr val="974706"/>
                          </a:solidFill>
                          <a:effectLst/>
                          <a:latin typeface="宋体" panose="02010600030101010101" pitchFamily="2" charset="-122"/>
                          <a:ea typeface="宋体" panose="02010600030101010101" pitchFamily="2" charset="-122"/>
                        </a:rPr>
                        <a:t>各合金元</a:t>
                      </a:r>
                      <a:r>
                        <a:rPr lang="zh-CN" altLang="en-US" sz="1100" b="1" i="0" u="none" strike="noStrike" dirty="0">
                          <a:solidFill>
                            <a:srgbClr val="974706"/>
                          </a:solidFill>
                          <a:effectLst/>
                          <a:latin typeface="宋体" panose="02010600030101010101" pitchFamily="2" charset="-122"/>
                          <a:ea typeface="宋体" panose="02010600030101010101" pitchFamily="2" charset="-122"/>
                        </a:rPr>
                        <a:t>素</a:t>
                      </a:r>
                      <a:r>
                        <a:rPr lang="zh-CN" altLang="en-US" sz="1100" b="1" i="0" u="none" strike="noStrike" dirty="0" smtClean="0">
                          <a:solidFill>
                            <a:srgbClr val="974706"/>
                          </a:solidFill>
                          <a:effectLst/>
                          <a:latin typeface="宋体" panose="02010600030101010101" pitchFamily="2" charset="-122"/>
                          <a:ea typeface="宋体" panose="02010600030101010101" pitchFamily="2" charset="-122"/>
                        </a:rPr>
                        <a:t>的摩尔分数</a:t>
                      </a:r>
                      <a:endParaRPr lang="zh-CN" altLang="en-US" sz="1100" b="1" i="0" u="none" strike="noStrike" dirty="0">
                        <a:solidFill>
                          <a:srgbClr val="974706"/>
                        </a:solidFill>
                        <a:effectLst/>
                        <a:latin typeface="宋体" panose="02010600030101010101" pitchFamily="2" charset="-122"/>
                        <a:ea typeface="宋体" panose="02010600030101010101" pitchFamily="2" charset="-122"/>
                      </a:endParaRPr>
                    </a:p>
                  </a:txBody>
                  <a:tcPr marL="0" marR="0" marT="0" marB="0" anchor="b">
                    <a:lnL>
                      <a:noFill/>
                    </a:lnL>
                    <a:lnR>
                      <a:noFill/>
                    </a:lnR>
                    <a:lnT>
                      <a:noFill/>
                    </a:lnT>
                    <a:lnB w="6350" cap="flat" cmpd="sng" algn="ctr">
                      <a:solidFill>
                        <a:srgbClr val="000000"/>
                      </a:solidFill>
                      <a:prstDash val="solid"/>
                      <a:round/>
                      <a:headEnd type="none" w="med" len="med"/>
                      <a:tailEnd type="none" w="med" len="med"/>
                    </a:lnB>
                    <a:solidFill>
                      <a:srgbClr val="00B0F0"/>
                    </a:solidFill>
                  </a:tcPr>
                </a:tc>
                <a:tc hMerge="1">
                  <a:txBody>
                    <a:bodyPr/>
                    <a:lstStyle/>
                    <a:p>
                      <a:endParaRPr lang="zh-CN" altLang="en-US"/>
                    </a:p>
                  </a:txBody>
                  <a:tcPr/>
                </a:tc>
                <a:tc>
                  <a:txBody>
                    <a:bodyPr/>
                    <a:lstStyle/>
                    <a:p>
                      <a:pPr algn="l" fontAlgn="b"/>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0" marR="0" marT="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0" marR="0" marT="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0" marR="0" marT="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0" marR="0" marT="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0" marR="0" marT="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0" marR="0" marT="0" marB="0" anchor="b">
                    <a:lnL>
                      <a:noFill/>
                    </a:lnL>
                    <a:lnR>
                      <a:noFill/>
                    </a:lnR>
                    <a:lnT>
                      <a:noFill/>
                    </a:lnT>
                    <a:lnB w="6350" cap="flat" cmpd="sng" algn="ctr">
                      <a:solidFill>
                        <a:srgbClr val="000000"/>
                      </a:solidFill>
                      <a:prstDash val="solid"/>
                      <a:round/>
                      <a:headEnd type="none" w="med" len="med"/>
                      <a:tailEnd type="none" w="med" len="med"/>
                    </a:lnB>
                  </a:tcPr>
                </a:tc>
              </a:tr>
              <a:tr h="129619">
                <a:tc>
                  <a:txBody>
                    <a:bodyPr/>
                    <a:lstStyle/>
                    <a:p>
                      <a:pPr algn="ctr" fontAlgn="ctr"/>
                      <a:r>
                        <a:rPr lang="en-US" sz="1000" b="1" i="0" u="none" strike="noStrike">
                          <a:solidFill>
                            <a:srgbClr val="FF0000"/>
                          </a:solidFill>
                          <a:effectLst/>
                          <a:latin typeface="宋体" panose="02010600030101010101" pitchFamily="2" charset="-122"/>
                          <a:ea typeface="宋体" panose="02010600030101010101" pitchFamily="2" charset="-122"/>
                        </a:rPr>
                        <a:t>Ni</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FFFF"/>
                    </a:solidFill>
                  </a:tcPr>
                </a:tc>
                <a:tc>
                  <a:txBody>
                    <a:bodyPr/>
                    <a:lstStyle/>
                    <a:p>
                      <a:pPr algn="ctr" fontAlgn="ctr"/>
                      <a:r>
                        <a:rPr lang="en-US" sz="1000" b="1" i="0" u="none" strike="noStrike">
                          <a:solidFill>
                            <a:srgbClr val="FF0000"/>
                          </a:solidFill>
                          <a:effectLst/>
                          <a:latin typeface="宋体" panose="02010600030101010101" pitchFamily="2" charset="-122"/>
                          <a:ea typeface="宋体" panose="02010600030101010101" pitchFamily="2" charset="-122"/>
                        </a:rPr>
                        <a:t>Re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FFFF"/>
                    </a:solidFill>
                  </a:tcPr>
                </a:tc>
                <a:tc>
                  <a:txBody>
                    <a:bodyPr/>
                    <a:lstStyle/>
                    <a:p>
                      <a:pPr algn="ctr" fontAlgn="ctr"/>
                      <a:r>
                        <a:rPr lang="en-US" sz="1000" b="1" i="0" u="none" strike="noStrike">
                          <a:solidFill>
                            <a:srgbClr val="FF0000"/>
                          </a:solidFill>
                          <a:effectLst/>
                          <a:latin typeface="宋体" panose="02010600030101010101" pitchFamily="2" charset="-122"/>
                          <a:ea typeface="宋体" panose="02010600030101010101" pitchFamily="2" charset="-122"/>
                        </a:rPr>
                        <a:t>Co</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FFFF"/>
                    </a:solidFill>
                  </a:tcPr>
                </a:tc>
                <a:tc>
                  <a:txBody>
                    <a:bodyPr/>
                    <a:lstStyle/>
                    <a:p>
                      <a:pPr algn="ctr" fontAlgn="ctr"/>
                      <a:r>
                        <a:rPr lang="en-US" sz="1000" b="1" i="0" u="none" strike="noStrike">
                          <a:solidFill>
                            <a:srgbClr val="FF0000"/>
                          </a:solidFill>
                          <a:effectLst/>
                          <a:latin typeface="宋体" panose="02010600030101010101" pitchFamily="2" charset="-122"/>
                          <a:ea typeface="宋体" panose="02010600030101010101" pitchFamily="2" charset="-122"/>
                        </a:rPr>
                        <a:t>Al</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FFFF"/>
                    </a:solidFill>
                  </a:tcPr>
                </a:tc>
                <a:tc>
                  <a:txBody>
                    <a:bodyPr/>
                    <a:lstStyle/>
                    <a:p>
                      <a:pPr algn="ctr" fontAlgn="ctr"/>
                      <a:r>
                        <a:rPr lang="en-US" sz="1000" b="1" i="0" u="none" strike="noStrike">
                          <a:solidFill>
                            <a:srgbClr val="FF0000"/>
                          </a:solidFill>
                          <a:effectLst/>
                          <a:latin typeface="宋体" panose="02010600030101010101" pitchFamily="2" charset="-122"/>
                          <a:ea typeface="宋体" panose="02010600030101010101" pitchFamily="2" charset="-122"/>
                        </a:rPr>
                        <a:t>W</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FFFF"/>
                    </a:solidFill>
                  </a:tcPr>
                </a:tc>
                <a:tc>
                  <a:txBody>
                    <a:bodyPr/>
                    <a:lstStyle/>
                    <a:p>
                      <a:pPr algn="ctr" fontAlgn="ctr"/>
                      <a:r>
                        <a:rPr lang="en-US" sz="1000" b="1" i="0" u="none" strike="noStrike">
                          <a:solidFill>
                            <a:srgbClr val="FF0000"/>
                          </a:solidFill>
                          <a:effectLst/>
                          <a:latin typeface="宋体" panose="02010600030101010101" pitchFamily="2" charset="-122"/>
                          <a:ea typeface="宋体" panose="02010600030101010101" pitchFamily="2" charset="-122"/>
                        </a:rPr>
                        <a:t>Mo</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FFFF"/>
                    </a:solidFill>
                  </a:tcPr>
                </a:tc>
                <a:tc>
                  <a:txBody>
                    <a:bodyPr/>
                    <a:lstStyle/>
                    <a:p>
                      <a:pPr algn="ctr" fontAlgn="ctr"/>
                      <a:r>
                        <a:rPr lang="en-US" sz="1000" b="1" i="0" u="none" strike="noStrike">
                          <a:solidFill>
                            <a:srgbClr val="FF0000"/>
                          </a:solidFill>
                          <a:effectLst/>
                          <a:latin typeface="宋体" panose="02010600030101010101" pitchFamily="2" charset="-122"/>
                          <a:ea typeface="宋体" panose="02010600030101010101" pitchFamily="2" charset="-122"/>
                        </a:rPr>
                        <a:t>Cr</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FFFF"/>
                    </a:solidFill>
                  </a:tcPr>
                </a:tc>
                <a:tc>
                  <a:txBody>
                    <a:bodyPr/>
                    <a:lstStyle/>
                    <a:p>
                      <a:pPr algn="ctr" fontAlgn="ctr"/>
                      <a:r>
                        <a:rPr lang="en-US" sz="1000" b="1" i="0" u="none" strike="noStrike">
                          <a:solidFill>
                            <a:srgbClr val="FF0000"/>
                          </a:solidFill>
                          <a:effectLst/>
                          <a:latin typeface="宋体" panose="02010600030101010101" pitchFamily="2" charset="-122"/>
                          <a:ea typeface="宋体" panose="02010600030101010101" pitchFamily="2" charset="-122"/>
                        </a:rPr>
                        <a:t>Ta</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FFFF"/>
                    </a:solidFill>
                  </a:tcPr>
                </a:tc>
              </a:tr>
              <a:tr h="142581">
                <a:tc>
                  <a:txBody>
                    <a:bodyPr/>
                    <a:lstStyle/>
                    <a:p>
                      <a:pPr algn="ctr" fontAlgn="b"/>
                      <a:r>
                        <a:rPr lang="en-US" altLang="zh-CN" sz="1100" b="1" i="0" u="none" strike="noStrike" dirty="0">
                          <a:solidFill>
                            <a:srgbClr val="FA7D00"/>
                          </a:solidFill>
                          <a:effectLst/>
                          <a:latin typeface="宋体" panose="02010600030101010101" pitchFamily="2" charset="-122"/>
                          <a:ea typeface="宋体" panose="02010600030101010101" pitchFamily="2" charset="-122"/>
                        </a:rPr>
                        <a:t>72.1</a:t>
                      </a:r>
                    </a:p>
                  </a:txBody>
                  <a:tcPr marL="0" marR="0" marT="0"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1" i="0" u="none" strike="noStrike">
                          <a:solidFill>
                            <a:srgbClr val="FA7D00"/>
                          </a:solidFill>
                          <a:effectLst/>
                          <a:latin typeface="宋体" panose="02010600030101010101" pitchFamily="2" charset="-122"/>
                          <a:ea typeface="宋体" panose="02010600030101010101" pitchFamily="2" charset="-122"/>
                        </a:rPr>
                        <a:t>2</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1" i="0" u="none" strike="noStrike">
                          <a:solidFill>
                            <a:srgbClr val="FA7D00"/>
                          </a:solidFill>
                          <a:effectLst/>
                          <a:latin typeface="宋体" panose="02010600030101010101" pitchFamily="2" charset="-122"/>
                          <a:ea typeface="宋体" panose="02010600030101010101" pitchFamily="2" charset="-122"/>
                        </a:rPr>
                        <a:t>1.4</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1" i="0" u="none" strike="noStrike">
                          <a:solidFill>
                            <a:srgbClr val="FA7D00"/>
                          </a:solidFill>
                          <a:effectLst/>
                          <a:latin typeface="宋体" panose="02010600030101010101" pitchFamily="2" charset="-122"/>
                          <a:ea typeface="宋体" panose="02010600030101010101" pitchFamily="2" charset="-122"/>
                        </a:rPr>
                        <a:t>7.3</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1" i="0" u="none" strike="noStrike">
                          <a:solidFill>
                            <a:srgbClr val="FA7D00"/>
                          </a:solidFill>
                          <a:effectLst/>
                          <a:latin typeface="宋体" panose="02010600030101010101" pitchFamily="2" charset="-122"/>
                          <a:ea typeface="宋体" panose="02010600030101010101" pitchFamily="2" charset="-122"/>
                        </a:rPr>
                        <a:t>3.5</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1" i="0" u="none" strike="noStrike">
                          <a:solidFill>
                            <a:srgbClr val="FA7D00"/>
                          </a:solidFill>
                          <a:effectLst/>
                          <a:latin typeface="宋体" panose="02010600030101010101" pitchFamily="2" charset="-122"/>
                          <a:ea typeface="宋体" panose="02010600030101010101" pitchFamily="2" charset="-122"/>
                        </a:rPr>
                        <a:t>0.2</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1" i="0" u="none" strike="noStrike">
                          <a:solidFill>
                            <a:srgbClr val="FA7D00"/>
                          </a:solidFill>
                          <a:effectLst/>
                          <a:latin typeface="宋体" panose="02010600030101010101" pitchFamily="2" charset="-122"/>
                          <a:ea typeface="宋体" panose="02010600030101010101" pitchFamily="2" charset="-122"/>
                        </a:rPr>
                        <a:t>1.1</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1" i="0" u="none" strike="noStrike">
                          <a:solidFill>
                            <a:srgbClr val="FA7D00"/>
                          </a:solidFill>
                          <a:effectLst/>
                          <a:latin typeface="宋体" panose="02010600030101010101" pitchFamily="2" charset="-122"/>
                          <a:ea typeface="宋体" panose="02010600030101010101" pitchFamily="2" charset="-122"/>
                        </a:rPr>
                        <a:t>12.4</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r>
              <a:tr h="142581">
                <a:tc>
                  <a:txBody>
                    <a:bodyPr/>
                    <a:lstStyle/>
                    <a:p>
                      <a:pPr algn="ctr" fontAlgn="b"/>
                      <a:r>
                        <a:rPr lang="en-US" altLang="zh-CN" sz="1100" b="1" i="0" u="none" strike="noStrike" dirty="0">
                          <a:solidFill>
                            <a:srgbClr val="FA7D00"/>
                          </a:solidFill>
                          <a:effectLst/>
                          <a:latin typeface="宋体" panose="02010600030101010101" pitchFamily="2" charset="-122"/>
                          <a:ea typeface="宋体" panose="02010600030101010101" pitchFamily="2" charset="-122"/>
                        </a:rPr>
                        <a:t>54.3</a:t>
                      </a:r>
                    </a:p>
                  </a:txBody>
                  <a:tcPr marL="0" marR="0" marT="0"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b"/>
                      <a:r>
                        <a:rPr lang="en-US" altLang="zh-CN" sz="1100" b="1" i="0" u="none" strike="noStrike" dirty="0">
                          <a:solidFill>
                            <a:srgbClr val="FA7D00"/>
                          </a:solidFill>
                          <a:effectLst/>
                          <a:latin typeface="宋体" panose="02010600030101010101" pitchFamily="2" charset="-122"/>
                          <a:ea typeface="宋体" panose="02010600030101010101" pitchFamily="2" charset="-122"/>
                        </a:rPr>
                        <a:t>7.6</a:t>
                      </a:r>
                    </a:p>
                  </a:txBody>
                  <a:tcPr marL="0" marR="0" marT="0"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b"/>
                      <a:r>
                        <a:rPr lang="en-US" altLang="zh-CN" sz="1100" b="1" i="0" u="none" strike="noStrike">
                          <a:solidFill>
                            <a:srgbClr val="FA7D00"/>
                          </a:solidFill>
                          <a:effectLst/>
                          <a:latin typeface="宋体" panose="02010600030101010101" pitchFamily="2" charset="-122"/>
                          <a:ea typeface="宋体" panose="02010600030101010101" pitchFamily="2" charset="-122"/>
                        </a:rPr>
                        <a:t>16.2</a:t>
                      </a:r>
                    </a:p>
                  </a:txBody>
                  <a:tcPr marL="0" marR="0" marT="0"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b"/>
                      <a:r>
                        <a:rPr lang="en-US" altLang="zh-CN" sz="1100" b="1" i="0" u="none" strike="noStrike">
                          <a:solidFill>
                            <a:srgbClr val="FA7D00"/>
                          </a:solidFill>
                          <a:effectLst/>
                          <a:latin typeface="宋体" panose="02010600030101010101" pitchFamily="2" charset="-122"/>
                          <a:ea typeface="宋体" panose="02010600030101010101" pitchFamily="2" charset="-122"/>
                        </a:rPr>
                        <a:t>4.3</a:t>
                      </a:r>
                    </a:p>
                  </a:txBody>
                  <a:tcPr marL="0" marR="0" marT="0"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b"/>
                      <a:r>
                        <a:rPr lang="en-US" altLang="zh-CN" sz="1100" b="1" i="0" u="none" strike="noStrike">
                          <a:solidFill>
                            <a:srgbClr val="FA7D00"/>
                          </a:solidFill>
                          <a:effectLst/>
                          <a:latin typeface="宋体" panose="02010600030101010101" pitchFamily="2" charset="-122"/>
                          <a:ea typeface="宋体" panose="02010600030101010101" pitchFamily="2" charset="-122"/>
                        </a:rPr>
                        <a:t>8</a:t>
                      </a:r>
                    </a:p>
                  </a:txBody>
                  <a:tcPr marL="0" marR="0" marT="0"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b"/>
                      <a:r>
                        <a:rPr lang="en-US" altLang="zh-CN" sz="1100" b="1" i="0" u="none" strike="noStrike">
                          <a:solidFill>
                            <a:srgbClr val="FA7D00"/>
                          </a:solidFill>
                          <a:effectLst/>
                          <a:latin typeface="宋体" panose="02010600030101010101" pitchFamily="2" charset="-122"/>
                          <a:ea typeface="宋体" panose="02010600030101010101" pitchFamily="2" charset="-122"/>
                        </a:rPr>
                        <a:t>2.7</a:t>
                      </a:r>
                    </a:p>
                  </a:txBody>
                  <a:tcPr marL="0" marR="0" marT="0"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b"/>
                      <a:r>
                        <a:rPr lang="en-US" altLang="zh-CN" sz="1100" b="1" i="0" u="none" strike="noStrike">
                          <a:solidFill>
                            <a:srgbClr val="FA7D00"/>
                          </a:solidFill>
                          <a:effectLst/>
                          <a:latin typeface="宋体" panose="02010600030101010101" pitchFamily="2" charset="-122"/>
                          <a:ea typeface="宋体" panose="02010600030101010101" pitchFamily="2" charset="-122"/>
                        </a:rPr>
                        <a:t>4.1</a:t>
                      </a:r>
                    </a:p>
                  </a:txBody>
                  <a:tcPr marL="0" marR="0" marT="0"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b"/>
                      <a:r>
                        <a:rPr lang="en-US" altLang="zh-CN" sz="1100" b="1" i="0" u="none" strike="noStrike">
                          <a:solidFill>
                            <a:srgbClr val="FA7D00"/>
                          </a:solidFill>
                          <a:effectLst/>
                          <a:latin typeface="宋体" panose="02010600030101010101" pitchFamily="2" charset="-122"/>
                          <a:ea typeface="宋体" panose="02010600030101010101" pitchFamily="2" charset="-122"/>
                        </a:rPr>
                        <a:t>2.7</a:t>
                      </a:r>
                    </a:p>
                  </a:txBody>
                  <a:tcPr marL="0" marR="0" marT="0"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r>
              <a:tr h="142581">
                <a:tc>
                  <a:txBody>
                    <a:bodyPr/>
                    <a:lstStyle/>
                    <a:p>
                      <a:pPr algn="ctr" fontAlgn="b"/>
                      <a:r>
                        <a:rPr lang="en-US" altLang="zh-CN" sz="1100" b="1" i="0" u="none" strike="noStrike">
                          <a:solidFill>
                            <a:srgbClr val="FA7D00"/>
                          </a:solidFill>
                          <a:effectLst/>
                          <a:latin typeface="宋体" panose="02010600030101010101" pitchFamily="2" charset="-122"/>
                          <a:ea typeface="宋体" panose="02010600030101010101" pitchFamily="2" charset="-122"/>
                        </a:rPr>
                        <a:t>61.1</a:t>
                      </a:r>
                    </a:p>
                  </a:txBody>
                  <a:tcPr marL="0" marR="0" marT="0"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1" i="0" u="none" strike="noStrike" dirty="0">
                          <a:solidFill>
                            <a:srgbClr val="FA7D00"/>
                          </a:solidFill>
                          <a:effectLst/>
                          <a:latin typeface="宋体" panose="02010600030101010101" pitchFamily="2" charset="-122"/>
                          <a:ea typeface="宋体" panose="02010600030101010101" pitchFamily="2" charset="-122"/>
                        </a:rPr>
                        <a:t>8.2</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1" i="0" u="none" strike="noStrike">
                          <a:solidFill>
                            <a:srgbClr val="FA7D00"/>
                          </a:solidFill>
                          <a:effectLst/>
                          <a:latin typeface="宋体" panose="02010600030101010101" pitchFamily="2" charset="-122"/>
                          <a:ea typeface="宋体" panose="02010600030101010101" pitchFamily="2" charset="-122"/>
                        </a:rPr>
                        <a:t>8.6</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1" i="0" u="none" strike="noStrike">
                          <a:solidFill>
                            <a:srgbClr val="FA7D00"/>
                          </a:solidFill>
                          <a:effectLst/>
                          <a:latin typeface="宋体" panose="02010600030101010101" pitchFamily="2" charset="-122"/>
                          <a:ea typeface="宋体" panose="02010600030101010101" pitchFamily="2" charset="-122"/>
                        </a:rPr>
                        <a:t>4</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1" i="0" u="none" strike="noStrike">
                          <a:solidFill>
                            <a:srgbClr val="FA7D00"/>
                          </a:solidFill>
                          <a:effectLst/>
                          <a:latin typeface="宋体" panose="02010600030101010101" pitchFamily="2" charset="-122"/>
                          <a:ea typeface="宋体" panose="02010600030101010101" pitchFamily="2" charset="-122"/>
                        </a:rPr>
                        <a:t>7.9</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1" i="0" u="none" strike="noStrike">
                          <a:solidFill>
                            <a:srgbClr val="FA7D00"/>
                          </a:solidFill>
                          <a:effectLst/>
                          <a:latin typeface="宋体" panose="02010600030101010101" pitchFamily="2" charset="-122"/>
                          <a:ea typeface="宋体" panose="02010600030101010101" pitchFamily="2" charset="-122"/>
                        </a:rPr>
                        <a:t>4.1</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1" i="0" u="none" strike="noStrike">
                          <a:solidFill>
                            <a:srgbClr val="FA7D00"/>
                          </a:solidFill>
                          <a:effectLst/>
                          <a:latin typeface="宋体" panose="02010600030101010101" pitchFamily="2" charset="-122"/>
                          <a:ea typeface="宋体" panose="02010600030101010101" pitchFamily="2" charset="-122"/>
                        </a:rPr>
                        <a:t>4.3</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1" i="0" u="none" strike="noStrike">
                          <a:solidFill>
                            <a:srgbClr val="FA7D00"/>
                          </a:solidFill>
                          <a:effectLst/>
                          <a:latin typeface="宋体" panose="02010600030101010101" pitchFamily="2" charset="-122"/>
                          <a:ea typeface="宋体" panose="02010600030101010101" pitchFamily="2" charset="-122"/>
                        </a:rPr>
                        <a:t>1.9</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r>
              <a:tr h="142581">
                <a:tc>
                  <a:txBody>
                    <a:bodyPr/>
                    <a:lstStyle/>
                    <a:p>
                      <a:pPr algn="ctr" fontAlgn="b"/>
                      <a:r>
                        <a:rPr lang="en-US" altLang="zh-CN" sz="1100" b="1" i="0" u="none" strike="noStrike">
                          <a:solidFill>
                            <a:srgbClr val="FA7D00"/>
                          </a:solidFill>
                          <a:effectLst/>
                          <a:latin typeface="宋体" panose="02010600030101010101" pitchFamily="2" charset="-122"/>
                          <a:ea typeface="宋体" panose="02010600030101010101" pitchFamily="2" charset="-122"/>
                        </a:rPr>
                        <a:t>62.1</a:t>
                      </a:r>
                    </a:p>
                  </a:txBody>
                  <a:tcPr marL="0" marR="0" marT="0"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1" i="0" u="none" strike="noStrike" dirty="0">
                          <a:solidFill>
                            <a:srgbClr val="FA7D00"/>
                          </a:solidFill>
                          <a:effectLst/>
                          <a:latin typeface="宋体" panose="02010600030101010101" pitchFamily="2" charset="-122"/>
                          <a:ea typeface="宋体" panose="02010600030101010101" pitchFamily="2" charset="-122"/>
                        </a:rPr>
                        <a:t>7.9</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1" i="0" u="none" strike="noStrike" dirty="0">
                          <a:solidFill>
                            <a:srgbClr val="FA7D00"/>
                          </a:solidFill>
                          <a:effectLst/>
                          <a:latin typeface="宋体" panose="02010600030101010101" pitchFamily="2" charset="-122"/>
                          <a:ea typeface="宋体" panose="02010600030101010101" pitchFamily="2" charset="-122"/>
                        </a:rPr>
                        <a:t>8.3</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1" i="0" u="none" strike="noStrike">
                          <a:solidFill>
                            <a:srgbClr val="FA7D00"/>
                          </a:solidFill>
                          <a:effectLst/>
                          <a:latin typeface="宋体" panose="02010600030101010101" pitchFamily="2" charset="-122"/>
                          <a:ea typeface="宋体" panose="02010600030101010101" pitchFamily="2" charset="-122"/>
                        </a:rPr>
                        <a:t>3.9</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1" i="0" u="none" strike="noStrike">
                          <a:solidFill>
                            <a:srgbClr val="FA7D00"/>
                          </a:solidFill>
                          <a:effectLst/>
                          <a:latin typeface="宋体" panose="02010600030101010101" pitchFamily="2" charset="-122"/>
                          <a:ea typeface="宋体" panose="02010600030101010101" pitchFamily="2" charset="-122"/>
                        </a:rPr>
                        <a:t>7.6</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1" i="0" u="none" strike="noStrike">
                          <a:solidFill>
                            <a:srgbClr val="FA7D00"/>
                          </a:solidFill>
                          <a:effectLst/>
                          <a:latin typeface="宋体" panose="02010600030101010101" pitchFamily="2" charset="-122"/>
                          <a:ea typeface="宋体" panose="02010600030101010101" pitchFamily="2" charset="-122"/>
                        </a:rPr>
                        <a:t>4</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1" i="0" u="none" strike="noStrike">
                          <a:solidFill>
                            <a:srgbClr val="FA7D00"/>
                          </a:solidFill>
                          <a:effectLst/>
                          <a:latin typeface="宋体" panose="02010600030101010101" pitchFamily="2" charset="-122"/>
                          <a:ea typeface="宋体" panose="02010600030101010101" pitchFamily="2" charset="-122"/>
                        </a:rPr>
                        <a:t>4.2</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1" i="0" u="none" strike="noStrike">
                          <a:solidFill>
                            <a:srgbClr val="FA7D00"/>
                          </a:solidFill>
                          <a:effectLst/>
                          <a:latin typeface="宋体" panose="02010600030101010101" pitchFamily="2" charset="-122"/>
                          <a:ea typeface="宋体" panose="02010600030101010101" pitchFamily="2" charset="-122"/>
                        </a:rPr>
                        <a:t>4</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r>
              <a:tr h="142581">
                <a:tc>
                  <a:txBody>
                    <a:bodyPr/>
                    <a:lstStyle/>
                    <a:p>
                      <a:pPr algn="ctr" fontAlgn="b"/>
                      <a:r>
                        <a:rPr lang="en-US" altLang="zh-CN" sz="1100" b="1" i="0" u="none" strike="noStrike">
                          <a:solidFill>
                            <a:srgbClr val="FA7D00"/>
                          </a:solidFill>
                          <a:effectLst/>
                          <a:latin typeface="宋体" panose="02010600030101010101" pitchFamily="2" charset="-122"/>
                          <a:ea typeface="宋体" panose="02010600030101010101" pitchFamily="2" charset="-122"/>
                        </a:rPr>
                        <a:t>64.1</a:t>
                      </a:r>
                    </a:p>
                  </a:txBody>
                  <a:tcPr marL="0" marR="0" marT="0"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1" i="0" u="none" strike="noStrike" dirty="0">
                          <a:solidFill>
                            <a:srgbClr val="FA7D00"/>
                          </a:solidFill>
                          <a:effectLst/>
                          <a:latin typeface="宋体" panose="02010600030101010101" pitchFamily="2" charset="-122"/>
                          <a:ea typeface="宋体" panose="02010600030101010101" pitchFamily="2" charset="-122"/>
                        </a:rPr>
                        <a:t>7.2</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1" i="0" u="none" strike="noStrike" dirty="0">
                          <a:solidFill>
                            <a:srgbClr val="FA7D00"/>
                          </a:solidFill>
                          <a:effectLst/>
                          <a:latin typeface="宋体" panose="02010600030101010101" pitchFamily="2" charset="-122"/>
                          <a:ea typeface="宋体" panose="02010600030101010101" pitchFamily="2" charset="-122"/>
                        </a:rPr>
                        <a:t>7.8</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1" i="0" u="none" strike="noStrike">
                          <a:solidFill>
                            <a:srgbClr val="FA7D00"/>
                          </a:solidFill>
                          <a:effectLst/>
                          <a:latin typeface="宋体" panose="02010600030101010101" pitchFamily="2" charset="-122"/>
                          <a:ea typeface="宋体" panose="02010600030101010101" pitchFamily="2" charset="-122"/>
                        </a:rPr>
                        <a:t>4</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1" i="0" u="none" strike="noStrike">
                          <a:solidFill>
                            <a:srgbClr val="FA7D00"/>
                          </a:solidFill>
                          <a:effectLst/>
                          <a:latin typeface="宋体" panose="02010600030101010101" pitchFamily="2" charset="-122"/>
                          <a:ea typeface="宋体" panose="02010600030101010101" pitchFamily="2" charset="-122"/>
                        </a:rPr>
                        <a:t>7.2</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1" i="0" u="none" strike="noStrike">
                          <a:solidFill>
                            <a:srgbClr val="FA7D00"/>
                          </a:solidFill>
                          <a:effectLst/>
                          <a:latin typeface="宋体" panose="02010600030101010101" pitchFamily="2" charset="-122"/>
                          <a:ea typeface="宋体" panose="02010600030101010101" pitchFamily="2" charset="-122"/>
                        </a:rPr>
                        <a:t>3.8</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1" i="0" u="none" strike="noStrike">
                          <a:solidFill>
                            <a:srgbClr val="FA7D00"/>
                          </a:solidFill>
                          <a:effectLst/>
                          <a:latin typeface="宋体" panose="02010600030101010101" pitchFamily="2" charset="-122"/>
                          <a:ea typeface="宋体" panose="02010600030101010101" pitchFamily="2" charset="-122"/>
                        </a:rPr>
                        <a:t>3.9</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1" i="0" u="none" strike="noStrike" dirty="0">
                          <a:solidFill>
                            <a:srgbClr val="FA7D00"/>
                          </a:solidFill>
                          <a:effectLst/>
                          <a:latin typeface="宋体" panose="02010600030101010101" pitchFamily="2" charset="-122"/>
                          <a:ea typeface="宋体" panose="02010600030101010101" pitchFamily="2" charset="-122"/>
                        </a:rPr>
                        <a:t>2.2</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r>
              <a:tr h="142581">
                <a:tc>
                  <a:txBody>
                    <a:bodyPr/>
                    <a:lstStyle/>
                    <a:p>
                      <a:pPr algn="ctr" fontAlgn="b"/>
                      <a:r>
                        <a:rPr lang="en-US" altLang="zh-CN" sz="1100" b="1" i="0" u="none" strike="noStrike">
                          <a:solidFill>
                            <a:srgbClr val="FA7D00"/>
                          </a:solidFill>
                          <a:effectLst/>
                          <a:latin typeface="宋体" panose="02010600030101010101" pitchFamily="2" charset="-122"/>
                          <a:ea typeface="宋体" panose="02010600030101010101" pitchFamily="2" charset="-122"/>
                        </a:rPr>
                        <a:t>70.2</a:t>
                      </a:r>
                    </a:p>
                  </a:txBody>
                  <a:tcPr marL="0" marR="0" marT="0"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1" i="0" u="none" strike="noStrike" dirty="0">
                          <a:solidFill>
                            <a:srgbClr val="FA7D00"/>
                          </a:solidFill>
                          <a:effectLst/>
                          <a:latin typeface="宋体" panose="02010600030101010101" pitchFamily="2" charset="-122"/>
                          <a:ea typeface="宋体" panose="02010600030101010101" pitchFamily="2" charset="-122"/>
                        </a:rPr>
                        <a:t>1.2</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1" i="0" u="none" strike="noStrike" dirty="0">
                          <a:solidFill>
                            <a:srgbClr val="FA7D00"/>
                          </a:solidFill>
                          <a:effectLst/>
                          <a:latin typeface="宋体" panose="02010600030101010101" pitchFamily="2" charset="-122"/>
                          <a:ea typeface="宋体" panose="02010600030101010101" pitchFamily="2" charset="-122"/>
                        </a:rPr>
                        <a:t>2.4</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1" i="0" u="none" strike="noStrike">
                          <a:solidFill>
                            <a:srgbClr val="FA7D00"/>
                          </a:solidFill>
                          <a:effectLst/>
                          <a:latin typeface="宋体" panose="02010600030101010101" pitchFamily="2" charset="-122"/>
                          <a:ea typeface="宋体" panose="02010600030101010101" pitchFamily="2" charset="-122"/>
                        </a:rPr>
                        <a:t>7.6</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1" i="0" u="none" strike="noStrike">
                          <a:solidFill>
                            <a:srgbClr val="FA7D00"/>
                          </a:solidFill>
                          <a:effectLst/>
                          <a:latin typeface="宋体" panose="02010600030101010101" pitchFamily="2" charset="-122"/>
                          <a:ea typeface="宋体" panose="02010600030101010101" pitchFamily="2" charset="-122"/>
                        </a:rPr>
                        <a:t>3.1</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1" i="0" u="none" strike="noStrike">
                          <a:solidFill>
                            <a:srgbClr val="FA7D00"/>
                          </a:solidFill>
                          <a:effectLst/>
                          <a:latin typeface="宋体" panose="02010600030101010101" pitchFamily="2" charset="-122"/>
                          <a:ea typeface="宋体" panose="02010600030101010101" pitchFamily="2" charset="-122"/>
                        </a:rPr>
                        <a:t>1.2</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1" i="0" u="none" strike="noStrike">
                          <a:solidFill>
                            <a:srgbClr val="FA7D00"/>
                          </a:solidFill>
                          <a:effectLst/>
                          <a:latin typeface="宋体" panose="02010600030101010101" pitchFamily="2" charset="-122"/>
                          <a:ea typeface="宋体" panose="02010600030101010101" pitchFamily="2" charset="-122"/>
                        </a:rPr>
                        <a:t>1.2</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1" i="0" u="none" strike="noStrike">
                          <a:solidFill>
                            <a:srgbClr val="FA7D00"/>
                          </a:solidFill>
                          <a:effectLst/>
                          <a:latin typeface="宋体" panose="02010600030101010101" pitchFamily="2" charset="-122"/>
                          <a:ea typeface="宋体" panose="02010600030101010101" pitchFamily="2" charset="-122"/>
                        </a:rPr>
                        <a:t>13</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r>
              <a:tr h="142581">
                <a:tc>
                  <a:txBody>
                    <a:bodyPr/>
                    <a:lstStyle/>
                    <a:p>
                      <a:pPr algn="ctr" fontAlgn="b"/>
                      <a:r>
                        <a:rPr lang="en-US" altLang="zh-CN" sz="1100" b="1" i="0" u="none" strike="noStrike" dirty="0">
                          <a:solidFill>
                            <a:srgbClr val="FA7D00"/>
                          </a:solidFill>
                          <a:effectLst/>
                          <a:latin typeface="宋体" panose="02010600030101010101" pitchFamily="2" charset="-122"/>
                          <a:ea typeface="宋体" panose="02010600030101010101" pitchFamily="2" charset="-122"/>
                        </a:rPr>
                        <a:t>71.4</a:t>
                      </a:r>
                    </a:p>
                  </a:txBody>
                  <a:tcPr marL="0" marR="0" marT="0"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1" i="0" u="none" strike="noStrike" dirty="0">
                          <a:solidFill>
                            <a:srgbClr val="FA7D00"/>
                          </a:solidFill>
                          <a:effectLst/>
                          <a:latin typeface="宋体" panose="02010600030101010101" pitchFamily="2" charset="-122"/>
                          <a:ea typeface="宋体" panose="02010600030101010101" pitchFamily="2" charset="-122"/>
                        </a:rPr>
                        <a:t>1.7</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1" i="0" u="none" strike="noStrike" dirty="0">
                          <a:solidFill>
                            <a:srgbClr val="FA7D00"/>
                          </a:solidFill>
                          <a:effectLst/>
                          <a:latin typeface="宋体" panose="02010600030101010101" pitchFamily="2" charset="-122"/>
                          <a:ea typeface="宋体" panose="02010600030101010101" pitchFamily="2" charset="-122"/>
                        </a:rPr>
                        <a:t>2.6</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1" i="0" u="none" strike="noStrike" dirty="0">
                          <a:solidFill>
                            <a:srgbClr val="FA7D00"/>
                          </a:solidFill>
                          <a:effectLst/>
                          <a:latin typeface="宋体" panose="02010600030101010101" pitchFamily="2" charset="-122"/>
                          <a:ea typeface="宋体" panose="02010600030101010101" pitchFamily="2" charset="-122"/>
                        </a:rPr>
                        <a:t>7.9</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1" i="0" u="none" strike="noStrike" dirty="0">
                          <a:solidFill>
                            <a:srgbClr val="FA7D00"/>
                          </a:solidFill>
                          <a:effectLst/>
                          <a:latin typeface="宋体" panose="02010600030101010101" pitchFamily="2" charset="-122"/>
                          <a:ea typeface="宋体" panose="02010600030101010101" pitchFamily="2" charset="-122"/>
                        </a:rPr>
                        <a:t>3.1</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1" i="0" u="none" strike="noStrike">
                          <a:solidFill>
                            <a:srgbClr val="FA7D00"/>
                          </a:solidFill>
                          <a:effectLst/>
                          <a:latin typeface="宋体" panose="02010600030101010101" pitchFamily="2" charset="-122"/>
                          <a:ea typeface="宋体" panose="02010600030101010101" pitchFamily="2" charset="-122"/>
                        </a:rPr>
                        <a:t>1.4</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1" i="0" u="none" strike="noStrike">
                          <a:solidFill>
                            <a:srgbClr val="FA7D00"/>
                          </a:solidFill>
                          <a:effectLst/>
                          <a:latin typeface="宋体" panose="02010600030101010101" pitchFamily="2" charset="-122"/>
                          <a:ea typeface="宋体" panose="02010600030101010101" pitchFamily="2" charset="-122"/>
                        </a:rPr>
                        <a:t>1.3</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1" i="0" u="none" strike="noStrike">
                          <a:solidFill>
                            <a:srgbClr val="FA7D00"/>
                          </a:solidFill>
                          <a:effectLst/>
                          <a:latin typeface="宋体" panose="02010600030101010101" pitchFamily="2" charset="-122"/>
                          <a:ea typeface="宋体" panose="02010600030101010101" pitchFamily="2" charset="-122"/>
                        </a:rPr>
                        <a:t>10.4</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r>
              <a:tr h="142581">
                <a:tc>
                  <a:txBody>
                    <a:bodyPr/>
                    <a:lstStyle/>
                    <a:p>
                      <a:pPr algn="ctr" fontAlgn="b"/>
                      <a:r>
                        <a:rPr lang="en-US" altLang="zh-CN" sz="1100" b="1" i="0" u="none" strike="noStrike" dirty="0">
                          <a:solidFill>
                            <a:srgbClr val="FA7D00"/>
                          </a:solidFill>
                          <a:effectLst/>
                          <a:latin typeface="宋体" panose="02010600030101010101" pitchFamily="2" charset="-122"/>
                          <a:ea typeface="宋体" panose="02010600030101010101" pitchFamily="2" charset="-122"/>
                        </a:rPr>
                        <a:t>59.4</a:t>
                      </a:r>
                    </a:p>
                  </a:txBody>
                  <a:tcPr marL="0" marR="0" marT="0"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1" i="0" u="none" strike="noStrike" dirty="0">
                          <a:solidFill>
                            <a:srgbClr val="FA7D00"/>
                          </a:solidFill>
                          <a:effectLst/>
                          <a:latin typeface="宋体" panose="02010600030101010101" pitchFamily="2" charset="-122"/>
                          <a:ea typeface="宋体" panose="02010600030101010101" pitchFamily="2" charset="-122"/>
                        </a:rPr>
                        <a:t>8.2</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1" i="0" u="none" strike="noStrike">
                          <a:solidFill>
                            <a:srgbClr val="FA7D00"/>
                          </a:solidFill>
                          <a:effectLst/>
                          <a:latin typeface="宋体" panose="02010600030101010101" pitchFamily="2" charset="-122"/>
                          <a:ea typeface="宋体" panose="02010600030101010101" pitchFamily="2" charset="-122"/>
                        </a:rPr>
                        <a:t>8.4</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1" i="0" u="none" strike="noStrike" dirty="0">
                          <a:solidFill>
                            <a:srgbClr val="FA7D00"/>
                          </a:solidFill>
                          <a:effectLst/>
                          <a:latin typeface="宋体" panose="02010600030101010101" pitchFamily="2" charset="-122"/>
                          <a:ea typeface="宋体" panose="02010600030101010101" pitchFamily="2" charset="-122"/>
                        </a:rPr>
                        <a:t>3.7</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1" i="0" u="none" strike="noStrike" dirty="0">
                          <a:solidFill>
                            <a:srgbClr val="FA7D00"/>
                          </a:solidFill>
                          <a:effectLst/>
                          <a:latin typeface="宋体" panose="02010600030101010101" pitchFamily="2" charset="-122"/>
                          <a:ea typeface="宋体" panose="02010600030101010101" pitchFamily="2" charset="-122"/>
                        </a:rPr>
                        <a:t>7.9</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1" i="0" u="none" strike="noStrike" dirty="0">
                          <a:solidFill>
                            <a:srgbClr val="FA7D00"/>
                          </a:solidFill>
                          <a:effectLst/>
                          <a:latin typeface="宋体" panose="02010600030101010101" pitchFamily="2" charset="-122"/>
                          <a:ea typeface="宋体" panose="02010600030101010101" pitchFamily="2" charset="-122"/>
                        </a:rPr>
                        <a:t>5.6</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1" i="0" u="none" strike="noStrike" dirty="0">
                          <a:solidFill>
                            <a:srgbClr val="FA7D00"/>
                          </a:solidFill>
                          <a:effectLst/>
                          <a:latin typeface="宋体" panose="02010600030101010101" pitchFamily="2" charset="-122"/>
                          <a:ea typeface="宋体" panose="02010600030101010101" pitchFamily="2" charset="-122"/>
                        </a:rPr>
                        <a:t>4.3</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1" i="0" u="none" strike="noStrike" dirty="0">
                          <a:solidFill>
                            <a:srgbClr val="FA7D00"/>
                          </a:solidFill>
                          <a:effectLst/>
                          <a:latin typeface="宋体" panose="02010600030101010101" pitchFamily="2" charset="-122"/>
                          <a:ea typeface="宋体" panose="02010600030101010101" pitchFamily="2" charset="-122"/>
                        </a:rPr>
                        <a:t>1.8</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r>
            </a:tbl>
          </a:graphicData>
        </a:graphic>
      </p:graphicFrame>
      <p:graphicFrame>
        <p:nvGraphicFramePr>
          <p:cNvPr id="7" name="表格 6"/>
          <p:cNvGraphicFramePr>
            <a:graphicFrameLocks noGrp="1"/>
          </p:cNvGraphicFramePr>
          <p:nvPr>
            <p:extLst>
              <p:ext uri="{D42A27DB-BD31-4B8C-83A1-F6EECF244321}">
                <p14:modId xmlns:p14="http://schemas.microsoft.com/office/powerpoint/2010/main" val="1984703731"/>
              </p:ext>
            </p:extLst>
          </p:nvPr>
        </p:nvGraphicFramePr>
        <p:xfrm>
          <a:off x="5360946" y="2898503"/>
          <a:ext cx="3531505" cy="1828800"/>
        </p:xfrm>
        <a:graphic>
          <a:graphicData uri="http://schemas.openxmlformats.org/drawingml/2006/table">
            <a:tbl>
              <a:tblPr/>
              <a:tblGrid>
                <a:gridCol w="514405"/>
                <a:gridCol w="548699"/>
                <a:gridCol w="548699"/>
                <a:gridCol w="544412"/>
                <a:gridCol w="492971"/>
                <a:gridCol w="520121"/>
                <a:gridCol w="362198"/>
              </a:tblGrid>
              <a:tr h="277627">
                <a:tc gridSpan="2">
                  <a:txBody>
                    <a:bodyPr/>
                    <a:lstStyle/>
                    <a:p>
                      <a:pPr algn="l" fontAlgn="b"/>
                      <a:r>
                        <a:rPr lang="el-GR" sz="1100" b="1" i="0" u="none" strike="noStrike" dirty="0">
                          <a:solidFill>
                            <a:srgbClr val="974706"/>
                          </a:solidFill>
                          <a:effectLst/>
                          <a:latin typeface="宋体" panose="02010600030101010101" pitchFamily="2" charset="-122"/>
                          <a:ea typeface="宋体" panose="02010600030101010101" pitchFamily="2" charset="-122"/>
                        </a:rPr>
                        <a:t>γ</a:t>
                      </a:r>
                      <a:r>
                        <a:rPr lang="zh-CN" altLang="en-US" sz="1100" b="1" i="0" u="none" strike="noStrike" dirty="0">
                          <a:solidFill>
                            <a:srgbClr val="974706"/>
                          </a:solidFill>
                          <a:effectLst/>
                          <a:latin typeface="宋体" panose="02010600030101010101" pitchFamily="2" charset="-122"/>
                          <a:ea typeface="宋体" panose="02010600030101010101" pitchFamily="2" charset="-122"/>
                        </a:rPr>
                        <a:t>相中</a:t>
                      </a:r>
                      <a:r>
                        <a:rPr lang="zh-CN" altLang="en-US" sz="1100" b="1" i="0" u="none" strike="noStrike" dirty="0" smtClean="0">
                          <a:solidFill>
                            <a:srgbClr val="974706"/>
                          </a:solidFill>
                          <a:effectLst/>
                          <a:latin typeface="宋体" panose="02010600030101010101" pitchFamily="2" charset="-122"/>
                          <a:ea typeface="宋体" panose="02010600030101010101" pitchFamily="2" charset="-122"/>
                        </a:rPr>
                        <a:t>各合金元</a:t>
                      </a:r>
                      <a:r>
                        <a:rPr lang="zh-CN" altLang="en-US" sz="1100" b="1" i="0" u="none" strike="noStrike" dirty="0">
                          <a:solidFill>
                            <a:srgbClr val="974706"/>
                          </a:solidFill>
                          <a:effectLst/>
                          <a:latin typeface="宋体" panose="02010600030101010101" pitchFamily="2" charset="-122"/>
                          <a:ea typeface="宋体" panose="02010600030101010101" pitchFamily="2" charset="-122"/>
                        </a:rPr>
                        <a:t>素</a:t>
                      </a:r>
                      <a:r>
                        <a:rPr lang="zh-CN" altLang="en-US" sz="1100" b="1" i="0" u="none" strike="noStrike" dirty="0" smtClean="0">
                          <a:solidFill>
                            <a:srgbClr val="974706"/>
                          </a:solidFill>
                          <a:effectLst/>
                          <a:latin typeface="宋体" panose="02010600030101010101" pitchFamily="2" charset="-122"/>
                          <a:ea typeface="宋体" panose="02010600030101010101" pitchFamily="2" charset="-122"/>
                        </a:rPr>
                        <a:t>的摩尔分</a:t>
                      </a:r>
                      <a:r>
                        <a:rPr lang="zh-CN" altLang="en-US" sz="1100" b="1" i="0" u="none" strike="noStrike" dirty="0">
                          <a:solidFill>
                            <a:srgbClr val="974706"/>
                          </a:solidFill>
                          <a:effectLst/>
                          <a:latin typeface="宋体" panose="02010600030101010101" pitchFamily="2" charset="-122"/>
                          <a:ea typeface="宋体" panose="02010600030101010101" pitchFamily="2" charset="-122"/>
                        </a:rPr>
                        <a:t>数</a:t>
                      </a:r>
                    </a:p>
                  </a:txBody>
                  <a:tcPr marL="0" marR="0" marT="0" marB="0" anchor="b">
                    <a:lnL>
                      <a:noFill/>
                    </a:lnL>
                    <a:lnR>
                      <a:noFill/>
                    </a:lnR>
                    <a:lnT>
                      <a:noFill/>
                    </a:lnT>
                    <a:lnB w="6350" cap="flat" cmpd="sng" algn="ctr">
                      <a:solidFill>
                        <a:srgbClr val="000000"/>
                      </a:solidFill>
                      <a:prstDash val="solid"/>
                      <a:round/>
                      <a:headEnd type="none" w="med" len="med"/>
                      <a:tailEnd type="none" w="med" len="med"/>
                    </a:lnB>
                    <a:solidFill>
                      <a:srgbClr val="00B0F0"/>
                    </a:solidFill>
                  </a:tcPr>
                </a:tc>
                <a:tc hMerge="1">
                  <a:txBody>
                    <a:bodyPr/>
                    <a:lstStyle/>
                    <a:p>
                      <a:endParaRPr lang="zh-CN" altLang="en-US"/>
                    </a:p>
                  </a:txBody>
                  <a:tcPr/>
                </a:tc>
                <a:tc>
                  <a:txBody>
                    <a:bodyPr/>
                    <a:lstStyle/>
                    <a:p>
                      <a:pPr algn="l" fontAlgn="b"/>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0" marR="0" marT="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0" marR="0" marT="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0" marR="0" marT="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0" marR="0" marT="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0" marR="0" marT="0" marB="0" anchor="b">
                    <a:lnL>
                      <a:noFill/>
                    </a:lnL>
                    <a:lnR>
                      <a:noFill/>
                    </a:lnR>
                    <a:lnT>
                      <a:noFill/>
                    </a:lnT>
                    <a:lnB w="6350" cap="flat" cmpd="sng" algn="ctr">
                      <a:solidFill>
                        <a:srgbClr val="000000"/>
                      </a:solidFill>
                      <a:prstDash val="solid"/>
                      <a:round/>
                      <a:headEnd type="none" w="med" len="med"/>
                      <a:tailEnd type="none" w="med" len="med"/>
                    </a:lnB>
                  </a:tcPr>
                </a:tc>
              </a:tr>
              <a:tr h="126194">
                <a:tc>
                  <a:txBody>
                    <a:bodyPr/>
                    <a:lstStyle/>
                    <a:p>
                      <a:pPr algn="ctr" fontAlgn="ctr"/>
                      <a:r>
                        <a:rPr lang="en-US" sz="1000" b="1" i="0" u="none" strike="noStrike">
                          <a:solidFill>
                            <a:srgbClr val="FF0000"/>
                          </a:solidFill>
                          <a:effectLst/>
                          <a:latin typeface="宋体" panose="02010600030101010101" pitchFamily="2" charset="-122"/>
                          <a:ea typeface="宋体" panose="02010600030101010101" pitchFamily="2" charset="-122"/>
                        </a:rPr>
                        <a:t>Ni</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FFFF"/>
                    </a:solidFill>
                  </a:tcPr>
                </a:tc>
                <a:tc>
                  <a:txBody>
                    <a:bodyPr/>
                    <a:lstStyle/>
                    <a:p>
                      <a:pPr algn="ctr" fontAlgn="ctr"/>
                      <a:r>
                        <a:rPr lang="en-US" sz="1000" b="1" i="0" u="none" strike="noStrike" dirty="0">
                          <a:solidFill>
                            <a:srgbClr val="FF0000"/>
                          </a:solidFill>
                          <a:effectLst/>
                          <a:latin typeface="宋体" panose="02010600030101010101" pitchFamily="2" charset="-122"/>
                          <a:ea typeface="宋体" panose="02010600030101010101" pitchFamily="2" charset="-122"/>
                        </a:rPr>
                        <a:t>Re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FFFF"/>
                    </a:solidFill>
                  </a:tcPr>
                </a:tc>
                <a:tc>
                  <a:txBody>
                    <a:bodyPr/>
                    <a:lstStyle/>
                    <a:p>
                      <a:pPr algn="ctr" fontAlgn="ctr"/>
                      <a:r>
                        <a:rPr lang="en-US" sz="1000" b="1" i="0" u="none" strike="noStrike">
                          <a:solidFill>
                            <a:srgbClr val="FF0000"/>
                          </a:solidFill>
                          <a:effectLst/>
                          <a:latin typeface="宋体" panose="02010600030101010101" pitchFamily="2" charset="-122"/>
                          <a:ea typeface="宋体" panose="02010600030101010101" pitchFamily="2" charset="-122"/>
                        </a:rPr>
                        <a:t>Co</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FFFF"/>
                    </a:solidFill>
                  </a:tcPr>
                </a:tc>
                <a:tc>
                  <a:txBody>
                    <a:bodyPr/>
                    <a:lstStyle/>
                    <a:p>
                      <a:pPr algn="ctr" fontAlgn="ctr"/>
                      <a:r>
                        <a:rPr lang="en-US" sz="1000" b="1" i="0" u="none" strike="noStrike" dirty="0">
                          <a:solidFill>
                            <a:srgbClr val="FF0000"/>
                          </a:solidFill>
                          <a:effectLst/>
                          <a:latin typeface="宋体" panose="02010600030101010101" pitchFamily="2" charset="-122"/>
                          <a:ea typeface="宋体" panose="02010600030101010101" pitchFamily="2" charset="-122"/>
                        </a:rPr>
                        <a:t>Al</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FFFF"/>
                    </a:solidFill>
                  </a:tcPr>
                </a:tc>
                <a:tc>
                  <a:txBody>
                    <a:bodyPr/>
                    <a:lstStyle/>
                    <a:p>
                      <a:pPr algn="ctr" fontAlgn="ctr"/>
                      <a:r>
                        <a:rPr lang="en-US" sz="1000" b="1" i="0" u="none" strike="noStrike">
                          <a:solidFill>
                            <a:srgbClr val="FF0000"/>
                          </a:solidFill>
                          <a:effectLst/>
                          <a:latin typeface="宋体" panose="02010600030101010101" pitchFamily="2" charset="-122"/>
                          <a:ea typeface="宋体" panose="02010600030101010101" pitchFamily="2" charset="-122"/>
                        </a:rPr>
                        <a:t>W</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FFFF"/>
                    </a:solidFill>
                  </a:tcPr>
                </a:tc>
                <a:tc>
                  <a:txBody>
                    <a:bodyPr/>
                    <a:lstStyle/>
                    <a:p>
                      <a:pPr algn="ctr" fontAlgn="ctr"/>
                      <a:r>
                        <a:rPr lang="en-US" sz="1000" b="1" i="0" u="none" strike="noStrike">
                          <a:solidFill>
                            <a:srgbClr val="FF0000"/>
                          </a:solidFill>
                          <a:effectLst/>
                          <a:latin typeface="宋体" panose="02010600030101010101" pitchFamily="2" charset="-122"/>
                          <a:ea typeface="宋体" panose="02010600030101010101" pitchFamily="2" charset="-122"/>
                        </a:rPr>
                        <a:t>Mo</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FFFF"/>
                    </a:solidFill>
                  </a:tcPr>
                </a:tc>
                <a:tc>
                  <a:txBody>
                    <a:bodyPr/>
                    <a:lstStyle/>
                    <a:p>
                      <a:pPr algn="ctr" fontAlgn="ctr"/>
                      <a:r>
                        <a:rPr lang="en-US" sz="1000" b="1" i="0" u="none" strike="noStrike">
                          <a:solidFill>
                            <a:srgbClr val="FF0000"/>
                          </a:solidFill>
                          <a:effectLst/>
                          <a:latin typeface="宋体" panose="02010600030101010101" pitchFamily="2" charset="-122"/>
                          <a:ea typeface="宋体" panose="02010600030101010101" pitchFamily="2" charset="-122"/>
                        </a:rPr>
                        <a:t>Cr</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FFFF"/>
                    </a:solidFill>
                  </a:tcPr>
                </a:tc>
              </a:tr>
              <a:tr h="138813">
                <a:tc>
                  <a:txBody>
                    <a:bodyPr/>
                    <a:lstStyle/>
                    <a:p>
                      <a:pPr algn="ctr" fontAlgn="b"/>
                      <a:r>
                        <a:rPr lang="en-US" altLang="zh-CN" sz="1100" b="1" i="0" u="none" strike="noStrike" dirty="0">
                          <a:solidFill>
                            <a:srgbClr val="FA7D00"/>
                          </a:solidFill>
                          <a:effectLst/>
                          <a:latin typeface="宋体" panose="02010600030101010101" pitchFamily="2" charset="-122"/>
                          <a:ea typeface="宋体" panose="02010600030101010101" pitchFamily="2" charset="-122"/>
                        </a:rPr>
                        <a:t>67.4</a:t>
                      </a:r>
                    </a:p>
                  </a:txBody>
                  <a:tcPr marL="0" marR="0" marT="0"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1" i="0" u="none" strike="noStrike">
                          <a:solidFill>
                            <a:srgbClr val="FA7D00"/>
                          </a:solidFill>
                          <a:effectLst/>
                          <a:latin typeface="宋体" panose="02010600030101010101" pitchFamily="2" charset="-122"/>
                          <a:ea typeface="宋体" panose="02010600030101010101" pitchFamily="2" charset="-122"/>
                        </a:rPr>
                        <a:t>10.6</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1" i="0" u="none" strike="noStrike" dirty="0">
                          <a:solidFill>
                            <a:srgbClr val="FA7D00"/>
                          </a:solidFill>
                          <a:effectLst/>
                          <a:latin typeface="宋体" panose="02010600030101010101" pitchFamily="2" charset="-122"/>
                          <a:ea typeface="宋体" panose="02010600030101010101" pitchFamily="2" charset="-122"/>
                        </a:rPr>
                        <a:t>4.9</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1" i="0" u="none" strike="noStrike">
                          <a:solidFill>
                            <a:srgbClr val="FA7D00"/>
                          </a:solidFill>
                          <a:effectLst/>
                          <a:latin typeface="宋体" panose="02010600030101010101" pitchFamily="2" charset="-122"/>
                          <a:ea typeface="宋体" panose="02010600030101010101" pitchFamily="2" charset="-122"/>
                        </a:rPr>
                        <a:t>3.8</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1" i="0" u="none" strike="noStrike">
                          <a:solidFill>
                            <a:srgbClr val="FA7D00"/>
                          </a:solidFill>
                          <a:effectLst/>
                          <a:latin typeface="宋体" panose="02010600030101010101" pitchFamily="2" charset="-122"/>
                          <a:ea typeface="宋体" panose="02010600030101010101" pitchFamily="2" charset="-122"/>
                        </a:rPr>
                        <a:t>6.8</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1" i="0" u="none" strike="noStrike">
                          <a:solidFill>
                            <a:srgbClr val="FA7D00"/>
                          </a:solidFill>
                          <a:effectLst/>
                          <a:latin typeface="宋体" panose="02010600030101010101" pitchFamily="2" charset="-122"/>
                          <a:ea typeface="宋体" panose="02010600030101010101" pitchFamily="2" charset="-122"/>
                        </a:rPr>
                        <a:t>0.6</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1" i="0" u="none" strike="noStrike">
                          <a:solidFill>
                            <a:srgbClr val="FA7D00"/>
                          </a:solidFill>
                          <a:effectLst/>
                          <a:latin typeface="宋体" panose="02010600030101010101" pitchFamily="2" charset="-122"/>
                          <a:ea typeface="宋体" panose="02010600030101010101" pitchFamily="2" charset="-122"/>
                        </a:rPr>
                        <a:t>3.1</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r>
              <a:tr h="138813">
                <a:tc>
                  <a:txBody>
                    <a:bodyPr/>
                    <a:lstStyle/>
                    <a:p>
                      <a:pPr algn="ctr" fontAlgn="b"/>
                      <a:r>
                        <a:rPr lang="en-US" altLang="zh-CN" sz="1100" b="1" i="0" u="none" strike="noStrike" dirty="0">
                          <a:solidFill>
                            <a:srgbClr val="FA7D00"/>
                          </a:solidFill>
                          <a:effectLst/>
                          <a:latin typeface="宋体" panose="02010600030101010101" pitchFamily="2" charset="-122"/>
                          <a:ea typeface="宋体" panose="02010600030101010101" pitchFamily="2" charset="-122"/>
                        </a:rPr>
                        <a:t>68.5</a:t>
                      </a:r>
                    </a:p>
                  </a:txBody>
                  <a:tcPr marL="0" marR="0" marT="0"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1" i="0" u="none" strike="noStrike">
                          <a:solidFill>
                            <a:srgbClr val="FA7D00"/>
                          </a:solidFill>
                          <a:effectLst/>
                          <a:latin typeface="宋体" panose="02010600030101010101" pitchFamily="2" charset="-122"/>
                          <a:ea typeface="宋体" panose="02010600030101010101" pitchFamily="2" charset="-122"/>
                        </a:rPr>
                        <a:t>1.1</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1" i="0" u="none" strike="noStrike">
                          <a:solidFill>
                            <a:srgbClr val="FA7D00"/>
                          </a:solidFill>
                          <a:effectLst/>
                          <a:latin typeface="宋体" panose="02010600030101010101" pitchFamily="2" charset="-122"/>
                          <a:ea typeface="宋体" panose="02010600030101010101" pitchFamily="2" charset="-122"/>
                        </a:rPr>
                        <a:t>5.8</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1" i="0" u="none" strike="noStrike">
                          <a:solidFill>
                            <a:srgbClr val="FA7D00"/>
                          </a:solidFill>
                          <a:effectLst/>
                          <a:latin typeface="宋体" panose="02010600030101010101" pitchFamily="2" charset="-122"/>
                          <a:ea typeface="宋体" panose="02010600030101010101" pitchFamily="2" charset="-122"/>
                        </a:rPr>
                        <a:t>8.5</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1" i="0" u="none" strike="noStrike">
                          <a:solidFill>
                            <a:srgbClr val="FA7D00"/>
                          </a:solidFill>
                          <a:effectLst/>
                          <a:latin typeface="宋体" panose="02010600030101010101" pitchFamily="2" charset="-122"/>
                          <a:ea typeface="宋体" panose="02010600030101010101" pitchFamily="2" charset="-122"/>
                        </a:rPr>
                        <a:t>3</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1" i="0" u="none" strike="noStrike">
                          <a:solidFill>
                            <a:srgbClr val="FA7D00"/>
                          </a:solidFill>
                          <a:effectLst/>
                          <a:latin typeface="宋体" panose="02010600030101010101" pitchFamily="2" charset="-122"/>
                          <a:ea typeface="宋体" panose="02010600030101010101" pitchFamily="2" charset="-122"/>
                        </a:rPr>
                        <a:t>1</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1" i="0" u="none" strike="noStrike">
                          <a:solidFill>
                            <a:srgbClr val="FA7D00"/>
                          </a:solidFill>
                          <a:effectLst/>
                          <a:latin typeface="宋体" panose="02010600030101010101" pitchFamily="2" charset="-122"/>
                          <a:ea typeface="宋体" panose="02010600030101010101" pitchFamily="2" charset="-122"/>
                        </a:rPr>
                        <a:t>1.3</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r>
              <a:tr h="138813">
                <a:tc>
                  <a:txBody>
                    <a:bodyPr/>
                    <a:lstStyle/>
                    <a:p>
                      <a:pPr algn="ctr" fontAlgn="b"/>
                      <a:r>
                        <a:rPr lang="en-US" altLang="zh-CN" sz="1100" b="1" i="0" u="none" strike="noStrike" dirty="0">
                          <a:solidFill>
                            <a:srgbClr val="FA7D00"/>
                          </a:solidFill>
                          <a:effectLst/>
                          <a:latin typeface="宋体" panose="02010600030101010101" pitchFamily="2" charset="-122"/>
                          <a:ea typeface="宋体" panose="02010600030101010101" pitchFamily="2" charset="-122"/>
                        </a:rPr>
                        <a:t>71.1</a:t>
                      </a:r>
                    </a:p>
                  </a:txBody>
                  <a:tcPr marL="0" marR="0" marT="0"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1" i="0" u="none" strike="noStrike" dirty="0">
                          <a:solidFill>
                            <a:srgbClr val="FA7D00"/>
                          </a:solidFill>
                          <a:effectLst/>
                          <a:latin typeface="宋体" panose="02010600030101010101" pitchFamily="2" charset="-122"/>
                          <a:ea typeface="宋体" panose="02010600030101010101" pitchFamily="2" charset="-122"/>
                        </a:rPr>
                        <a:t>1.5</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1" i="0" u="none" strike="noStrike">
                          <a:solidFill>
                            <a:srgbClr val="FA7D00"/>
                          </a:solidFill>
                          <a:effectLst/>
                          <a:latin typeface="宋体" panose="02010600030101010101" pitchFamily="2" charset="-122"/>
                          <a:ea typeface="宋体" panose="02010600030101010101" pitchFamily="2" charset="-122"/>
                        </a:rPr>
                        <a:t>3.1</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1" i="0" u="none" strike="noStrike">
                          <a:solidFill>
                            <a:srgbClr val="FA7D00"/>
                          </a:solidFill>
                          <a:effectLst/>
                          <a:latin typeface="宋体" panose="02010600030101010101" pitchFamily="2" charset="-122"/>
                          <a:ea typeface="宋体" panose="02010600030101010101" pitchFamily="2" charset="-122"/>
                        </a:rPr>
                        <a:t>8</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1" i="0" u="none" strike="noStrike">
                          <a:solidFill>
                            <a:srgbClr val="FA7D00"/>
                          </a:solidFill>
                          <a:effectLst/>
                          <a:latin typeface="宋体" panose="02010600030101010101" pitchFamily="2" charset="-122"/>
                          <a:ea typeface="宋体" panose="02010600030101010101" pitchFamily="2" charset="-122"/>
                        </a:rPr>
                        <a:t>3.8</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1" i="0" u="none" strike="noStrike">
                          <a:solidFill>
                            <a:srgbClr val="FA7D00"/>
                          </a:solidFill>
                          <a:effectLst/>
                          <a:latin typeface="宋体" panose="02010600030101010101" pitchFamily="2" charset="-122"/>
                          <a:ea typeface="宋体" panose="02010600030101010101" pitchFamily="2" charset="-122"/>
                        </a:rPr>
                        <a:t>1.6</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1" i="0" u="none" strike="noStrike">
                          <a:solidFill>
                            <a:srgbClr val="FA7D00"/>
                          </a:solidFill>
                          <a:effectLst/>
                          <a:latin typeface="宋体" panose="02010600030101010101" pitchFamily="2" charset="-122"/>
                          <a:ea typeface="宋体" panose="02010600030101010101" pitchFamily="2" charset="-122"/>
                        </a:rPr>
                        <a:t>1.4</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r>
              <a:tr h="138813">
                <a:tc>
                  <a:txBody>
                    <a:bodyPr/>
                    <a:lstStyle/>
                    <a:p>
                      <a:pPr algn="ctr" fontAlgn="b"/>
                      <a:r>
                        <a:rPr lang="en-US" altLang="zh-CN" sz="1100" b="1" i="0" u="none" strike="noStrike" dirty="0">
                          <a:solidFill>
                            <a:srgbClr val="FA7D00"/>
                          </a:solidFill>
                          <a:effectLst/>
                          <a:latin typeface="宋体" panose="02010600030101010101" pitchFamily="2" charset="-122"/>
                          <a:ea typeface="宋体" panose="02010600030101010101" pitchFamily="2" charset="-122"/>
                        </a:rPr>
                        <a:t>71.4</a:t>
                      </a:r>
                    </a:p>
                  </a:txBody>
                  <a:tcPr marL="0" marR="0" marT="0"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1" i="0" u="none" strike="noStrike">
                          <a:solidFill>
                            <a:srgbClr val="FA7D00"/>
                          </a:solidFill>
                          <a:effectLst/>
                          <a:latin typeface="宋体" panose="02010600030101010101" pitchFamily="2" charset="-122"/>
                          <a:ea typeface="宋体" panose="02010600030101010101" pitchFamily="2" charset="-122"/>
                        </a:rPr>
                        <a:t>1.4</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1" i="0" u="none" strike="noStrike">
                          <a:solidFill>
                            <a:srgbClr val="FA7D00"/>
                          </a:solidFill>
                          <a:effectLst/>
                          <a:latin typeface="宋体" panose="02010600030101010101" pitchFamily="2" charset="-122"/>
                          <a:ea typeface="宋体" panose="02010600030101010101" pitchFamily="2" charset="-122"/>
                        </a:rPr>
                        <a:t>3</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1" i="0" u="none" strike="noStrike">
                          <a:solidFill>
                            <a:srgbClr val="FA7D00"/>
                          </a:solidFill>
                          <a:effectLst/>
                          <a:latin typeface="宋体" panose="02010600030101010101" pitchFamily="2" charset="-122"/>
                          <a:ea typeface="宋体" panose="02010600030101010101" pitchFamily="2" charset="-122"/>
                        </a:rPr>
                        <a:t>8</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1" i="0" u="none" strike="noStrike">
                          <a:solidFill>
                            <a:srgbClr val="FA7D00"/>
                          </a:solidFill>
                          <a:effectLst/>
                          <a:latin typeface="宋体" panose="02010600030101010101" pitchFamily="2" charset="-122"/>
                          <a:ea typeface="宋体" panose="02010600030101010101" pitchFamily="2" charset="-122"/>
                        </a:rPr>
                        <a:t>7.6</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1" i="0" u="none" strike="noStrike">
                          <a:solidFill>
                            <a:srgbClr val="FA7D00"/>
                          </a:solidFill>
                          <a:effectLst/>
                          <a:latin typeface="宋体" panose="02010600030101010101" pitchFamily="2" charset="-122"/>
                          <a:ea typeface="宋体" panose="02010600030101010101" pitchFamily="2" charset="-122"/>
                        </a:rPr>
                        <a:t>4</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1" i="0" u="none" strike="noStrike">
                          <a:solidFill>
                            <a:srgbClr val="FA7D00"/>
                          </a:solidFill>
                          <a:effectLst/>
                          <a:latin typeface="宋体" panose="02010600030101010101" pitchFamily="2" charset="-122"/>
                          <a:ea typeface="宋体" panose="02010600030101010101" pitchFamily="2" charset="-122"/>
                        </a:rPr>
                        <a:t>4.2</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r>
              <a:tr h="138813">
                <a:tc>
                  <a:txBody>
                    <a:bodyPr/>
                    <a:lstStyle/>
                    <a:p>
                      <a:pPr algn="ctr" fontAlgn="b"/>
                      <a:r>
                        <a:rPr lang="en-US" altLang="zh-CN" sz="1100" b="1" i="0" u="none" strike="noStrike" dirty="0">
                          <a:solidFill>
                            <a:srgbClr val="FA7D00"/>
                          </a:solidFill>
                          <a:effectLst/>
                          <a:latin typeface="宋体" panose="02010600030101010101" pitchFamily="2" charset="-122"/>
                          <a:ea typeface="宋体" panose="02010600030101010101" pitchFamily="2" charset="-122"/>
                        </a:rPr>
                        <a:t>71.7</a:t>
                      </a:r>
                    </a:p>
                  </a:txBody>
                  <a:tcPr marL="0" marR="0" marT="0"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1" i="0" u="none" strike="noStrike" dirty="0">
                          <a:solidFill>
                            <a:srgbClr val="FA7D00"/>
                          </a:solidFill>
                          <a:effectLst/>
                          <a:latin typeface="宋体" panose="02010600030101010101" pitchFamily="2" charset="-122"/>
                          <a:ea typeface="宋体" panose="02010600030101010101" pitchFamily="2" charset="-122"/>
                        </a:rPr>
                        <a:t>1.3</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1" i="0" u="none" strike="noStrike">
                          <a:solidFill>
                            <a:srgbClr val="FA7D00"/>
                          </a:solidFill>
                          <a:effectLst/>
                          <a:latin typeface="宋体" panose="02010600030101010101" pitchFamily="2" charset="-122"/>
                          <a:ea typeface="宋体" panose="02010600030101010101" pitchFamily="2" charset="-122"/>
                        </a:rPr>
                        <a:t>2.6</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1" i="0" u="none" strike="noStrike">
                          <a:solidFill>
                            <a:srgbClr val="FA7D00"/>
                          </a:solidFill>
                          <a:effectLst/>
                          <a:latin typeface="宋体" panose="02010600030101010101" pitchFamily="2" charset="-122"/>
                          <a:ea typeface="宋体" panose="02010600030101010101" pitchFamily="2" charset="-122"/>
                        </a:rPr>
                        <a:t>7.8</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1" i="0" u="none" strike="noStrike">
                          <a:solidFill>
                            <a:srgbClr val="FA7D00"/>
                          </a:solidFill>
                          <a:effectLst/>
                          <a:latin typeface="宋体" panose="02010600030101010101" pitchFamily="2" charset="-122"/>
                          <a:ea typeface="宋体" panose="02010600030101010101" pitchFamily="2" charset="-122"/>
                        </a:rPr>
                        <a:t>3.5</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1" i="0" u="none" strike="noStrike">
                          <a:solidFill>
                            <a:srgbClr val="FA7D00"/>
                          </a:solidFill>
                          <a:effectLst/>
                          <a:latin typeface="宋体" panose="02010600030101010101" pitchFamily="2" charset="-122"/>
                          <a:ea typeface="宋体" panose="02010600030101010101" pitchFamily="2" charset="-122"/>
                        </a:rPr>
                        <a:t>1.5</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1" i="0" u="none" strike="noStrike">
                          <a:solidFill>
                            <a:srgbClr val="FA7D00"/>
                          </a:solidFill>
                          <a:effectLst/>
                          <a:latin typeface="宋体" panose="02010600030101010101" pitchFamily="2" charset="-122"/>
                          <a:ea typeface="宋体" panose="02010600030101010101" pitchFamily="2" charset="-122"/>
                        </a:rPr>
                        <a:t>1.3</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r>
              <a:tr h="138813">
                <a:tc>
                  <a:txBody>
                    <a:bodyPr/>
                    <a:lstStyle/>
                    <a:p>
                      <a:pPr algn="ctr" fontAlgn="b"/>
                      <a:r>
                        <a:rPr lang="en-US" altLang="zh-CN" sz="1100" b="1" i="0" u="none" strike="noStrike" dirty="0">
                          <a:solidFill>
                            <a:srgbClr val="FA7D00"/>
                          </a:solidFill>
                          <a:effectLst/>
                          <a:latin typeface="宋体" panose="02010600030101010101" pitchFamily="2" charset="-122"/>
                          <a:ea typeface="宋体" panose="02010600030101010101" pitchFamily="2" charset="-122"/>
                        </a:rPr>
                        <a:t>59.5</a:t>
                      </a:r>
                    </a:p>
                  </a:txBody>
                  <a:tcPr marL="0" marR="0" marT="0"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1" i="0" u="none" strike="noStrike" dirty="0">
                          <a:solidFill>
                            <a:srgbClr val="FA7D00"/>
                          </a:solidFill>
                          <a:effectLst/>
                          <a:latin typeface="宋体" panose="02010600030101010101" pitchFamily="2" charset="-122"/>
                          <a:ea typeface="宋体" panose="02010600030101010101" pitchFamily="2" charset="-122"/>
                        </a:rPr>
                        <a:t>8.4</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1" i="0" u="none" strike="noStrike">
                          <a:solidFill>
                            <a:srgbClr val="FA7D00"/>
                          </a:solidFill>
                          <a:effectLst/>
                          <a:latin typeface="宋体" panose="02010600030101010101" pitchFamily="2" charset="-122"/>
                          <a:ea typeface="宋体" panose="02010600030101010101" pitchFamily="2" charset="-122"/>
                        </a:rPr>
                        <a:t>9</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1" i="0" u="none" strike="noStrike">
                          <a:solidFill>
                            <a:srgbClr val="FA7D00"/>
                          </a:solidFill>
                          <a:effectLst/>
                          <a:latin typeface="宋体" panose="02010600030101010101" pitchFamily="2" charset="-122"/>
                          <a:ea typeface="宋体" panose="02010600030101010101" pitchFamily="2" charset="-122"/>
                        </a:rPr>
                        <a:t>3.5</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1" i="0" u="none" strike="noStrike">
                          <a:solidFill>
                            <a:srgbClr val="FA7D00"/>
                          </a:solidFill>
                          <a:effectLst/>
                          <a:latin typeface="宋体" panose="02010600030101010101" pitchFamily="2" charset="-122"/>
                          <a:ea typeface="宋体" panose="02010600030101010101" pitchFamily="2" charset="-122"/>
                        </a:rPr>
                        <a:t>8.2</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1" i="0" u="none" strike="noStrike">
                          <a:solidFill>
                            <a:srgbClr val="FA7D00"/>
                          </a:solidFill>
                          <a:effectLst/>
                          <a:latin typeface="宋体" panose="02010600030101010101" pitchFamily="2" charset="-122"/>
                          <a:ea typeface="宋体" panose="02010600030101010101" pitchFamily="2" charset="-122"/>
                        </a:rPr>
                        <a:t>4.5</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1" i="0" u="none" strike="noStrike">
                          <a:solidFill>
                            <a:srgbClr val="FA7D00"/>
                          </a:solidFill>
                          <a:effectLst/>
                          <a:latin typeface="宋体" panose="02010600030101010101" pitchFamily="2" charset="-122"/>
                          <a:ea typeface="宋体" panose="02010600030101010101" pitchFamily="2" charset="-122"/>
                        </a:rPr>
                        <a:t>4.4</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r>
              <a:tr h="138813">
                <a:tc>
                  <a:txBody>
                    <a:bodyPr/>
                    <a:lstStyle/>
                    <a:p>
                      <a:pPr algn="ctr" fontAlgn="b"/>
                      <a:r>
                        <a:rPr lang="en-US" altLang="zh-CN" sz="1100" b="1" i="0" u="none" strike="noStrike">
                          <a:solidFill>
                            <a:srgbClr val="FA7D00"/>
                          </a:solidFill>
                          <a:effectLst/>
                          <a:latin typeface="宋体" panose="02010600030101010101" pitchFamily="2" charset="-122"/>
                          <a:ea typeface="宋体" panose="02010600030101010101" pitchFamily="2" charset="-122"/>
                        </a:rPr>
                        <a:t>6.2</a:t>
                      </a:r>
                    </a:p>
                  </a:txBody>
                  <a:tcPr marL="0" marR="0" marT="0"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1" i="0" u="none" strike="noStrike" dirty="0">
                          <a:solidFill>
                            <a:srgbClr val="FA7D00"/>
                          </a:solidFill>
                          <a:effectLst/>
                          <a:latin typeface="宋体" panose="02010600030101010101" pitchFamily="2" charset="-122"/>
                          <a:ea typeface="宋体" panose="02010600030101010101" pitchFamily="2" charset="-122"/>
                        </a:rPr>
                        <a:t>49.9</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1" i="0" u="none" strike="noStrike">
                          <a:solidFill>
                            <a:srgbClr val="FA7D00"/>
                          </a:solidFill>
                          <a:effectLst/>
                          <a:latin typeface="宋体" panose="02010600030101010101" pitchFamily="2" charset="-122"/>
                          <a:ea typeface="宋体" panose="02010600030101010101" pitchFamily="2" charset="-122"/>
                        </a:rPr>
                        <a:t>3.3</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1" i="0" u="none" strike="noStrike">
                          <a:solidFill>
                            <a:srgbClr val="FA7D00"/>
                          </a:solidFill>
                          <a:effectLst/>
                          <a:latin typeface="宋体" panose="02010600030101010101" pitchFamily="2" charset="-122"/>
                          <a:ea typeface="宋体" panose="02010600030101010101" pitchFamily="2" charset="-122"/>
                        </a:rPr>
                        <a:t>0.01</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1" i="0" u="none" strike="noStrike">
                          <a:solidFill>
                            <a:srgbClr val="FA7D00"/>
                          </a:solidFill>
                          <a:effectLst/>
                          <a:latin typeface="宋体" panose="02010600030101010101" pitchFamily="2" charset="-122"/>
                          <a:ea typeface="宋体" panose="02010600030101010101" pitchFamily="2" charset="-122"/>
                        </a:rPr>
                        <a:t>34.3</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1" i="0" u="none" strike="noStrike">
                          <a:solidFill>
                            <a:srgbClr val="FA7D00"/>
                          </a:solidFill>
                          <a:effectLst/>
                          <a:latin typeface="宋体" panose="02010600030101010101" pitchFamily="2" charset="-122"/>
                          <a:ea typeface="宋体" panose="02010600030101010101" pitchFamily="2" charset="-122"/>
                        </a:rPr>
                        <a:t>4.5</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1" i="0" u="none" strike="noStrike">
                          <a:solidFill>
                            <a:srgbClr val="FA7D00"/>
                          </a:solidFill>
                          <a:effectLst/>
                          <a:latin typeface="宋体" panose="02010600030101010101" pitchFamily="2" charset="-122"/>
                          <a:ea typeface="宋体" panose="02010600030101010101" pitchFamily="2" charset="-122"/>
                        </a:rPr>
                        <a:t>1.5</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r>
              <a:tr h="138813">
                <a:tc>
                  <a:txBody>
                    <a:bodyPr/>
                    <a:lstStyle/>
                    <a:p>
                      <a:pPr algn="ctr" fontAlgn="b"/>
                      <a:r>
                        <a:rPr lang="en-US" altLang="zh-CN" sz="1100" b="1" i="0" u="none" strike="noStrike" dirty="0">
                          <a:solidFill>
                            <a:srgbClr val="FA7D00"/>
                          </a:solidFill>
                          <a:effectLst/>
                          <a:latin typeface="宋体" panose="02010600030101010101" pitchFamily="2" charset="-122"/>
                          <a:ea typeface="宋体" panose="02010600030101010101" pitchFamily="2" charset="-122"/>
                        </a:rPr>
                        <a:t>70.9</a:t>
                      </a:r>
                    </a:p>
                  </a:txBody>
                  <a:tcPr marL="0" marR="0" marT="0"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1" i="0" u="none" strike="noStrike" dirty="0">
                          <a:solidFill>
                            <a:srgbClr val="FA7D00"/>
                          </a:solidFill>
                          <a:effectLst/>
                          <a:latin typeface="宋体" panose="02010600030101010101" pitchFamily="2" charset="-122"/>
                          <a:ea typeface="宋体" panose="02010600030101010101" pitchFamily="2" charset="-122"/>
                        </a:rPr>
                        <a:t>1.4</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1" i="0" u="none" strike="noStrike">
                          <a:solidFill>
                            <a:srgbClr val="FA7D00"/>
                          </a:solidFill>
                          <a:effectLst/>
                          <a:latin typeface="宋体" panose="02010600030101010101" pitchFamily="2" charset="-122"/>
                          <a:ea typeface="宋体" panose="02010600030101010101" pitchFamily="2" charset="-122"/>
                        </a:rPr>
                        <a:t>3.1</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1" i="0" u="none" strike="noStrike">
                          <a:solidFill>
                            <a:srgbClr val="FA7D00"/>
                          </a:solidFill>
                          <a:effectLst/>
                          <a:latin typeface="宋体" panose="02010600030101010101" pitchFamily="2" charset="-122"/>
                          <a:ea typeface="宋体" panose="02010600030101010101" pitchFamily="2" charset="-122"/>
                        </a:rPr>
                        <a:t>7.9</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1" i="0" u="none" strike="noStrike">
                          <a:solidFill>
                            <a:srgbClr val="FA7D00"/>
                          </a:solidFill>
                          <a:effectLst/>
                          <a:latin typeface="宋体" panose="02010600030101010101" pitchFamily="2" charset="-122"/>
                          <a:ea typeface="宋体" panose="02010600030101010101" pitchFamily="2" charset="-122"/>
                        </a:rPr>
                        <a:t>3.6</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1" i="0" u="none" strike="noStrike" dirty="0">
                          <a:solidFill>
                            <a:srgbClr val="FA7D00"/>
                          </a:solidFill>
                          <a:effectLst/>
                          <a:latin typeface="宋体" panose="02010600030101010101" pitchFamily="2" charset="-122"/>
                          <a:ea typeface="宋体" panose="02010600030101010101" pitchFamily="2" charset="-122"/>
                        </a:rPr>
                        <a:t>2.1</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1" i="0" u="none" strike="noStrike" dirty="0">
                          <a:solidFill>
                            <a:srgbClr val="FA7D00"/>
                          </a:solidFill>
                          <a:effectLst/>
                          <a:latin typeface="宋体" panose="02010600030101010101" pitchFamily="2" charset="-122"/>
                          <a:ea typeface="宋体" panose="02010600030101010101" pitchFamily="2" charset="-122"/>
                        </a:rPr>
                        <a:t>1.4</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r>
            </a:tbl>
          </a:graphicData>
        </a:graphic>
      </p:graphicFrame>
      <p:graphicFrame>
        <p:nvGraphicFramePr>
          <p:cNvPr id="9" name="表格 8"/>
          <p:cNvGraphicFramePr>
            <a:graphicFrameLocks noGrp="1"/>
          </p:cNvGraphicFramePr>
          <p:nvPr>
            <p:extLst/>
          </p:nvPr>
        </p:nvGraphicFramePr>
        <p:xfrm>
          <a:off x="5360945" y="4816982"/>
          <a:ext cx="2440667" cy="1714500"/>
        </p:xfrm>
        <a:graphic>
          <a:graphicData uri="http://schemas.openxmlformats.org/drawingml/2006/table">
            <a:tbl>
              <a:tblPr/>
              <a:tblGrid>
                <a:gridCol w="1273814"/>
                <a:gridCol w="1166853"/>
              </a:tblGrid>
              <a:tr h="171450">
                <a:tc>
                  <a:txBody>
                    <a:bodyPr/>
                    <a:lstStyle/>
                    <a:p>
                      <a:pPr algn="l" fontAlgn="b"/>
                      <a:r>
                        <a:rPr lang="el-GR" sz="1100" b="1" i="0" u="none" strike="noStrike" dirty="0">
                          <a:solidFill>
                            <a:srgbClr val="FF0000"/>
                          </a:solidFill>
                          <a:effectLst/>
                          <a:latin typeface="宋体" panose="02010600030101010101" pitchFamily="2" charset="-122"/>
                          <a:ea typeface="宋体" panose="02010600030101010101" pitchFamily="2" charset="-122"/>
                        </a:rPr>
                        <a:t>γ'</a:t>
                      </a:r>
                      <a:r>
                        <a:rPr lang="zh-CN" altLang="en-US" sz="1100" b="1" i="0" u="none" strike="noStrike" dirty="0">
                          <a:solidFill>
                            <a:srgbClr val="FF0000"/>
                          </a:solidFill>
                          <a:effectLst/>
                          <a:latin typeface="宋体" panose="02010600030101010101" pitchFamily="2" charset="-122"/>
                          <a:ea typeface="宋体" panose="02010600030101010101" pitchFamily="2" charset="-122"/>
                        </a:rPr>
                        <a:t>相的体积分数</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l-GR" sz="1100" b="1" i="0" u="none" strike="noStrike" dirty="0">
                          <a:solidFill>
                            <a:srgbClr val="FF0000"/>
                          </a:solidFill>
                          <a:effectLst/>
                          <a:latin typeface="宋体" panose="02010600030101010101" pitchFamily="2" charset="-122"/>
                          <a:ea typeface="宋体" panose="02010600030101010101" pitchFamily="2" charset="-122"/>
                        </a:rPr>
                        <a:t>γ</a:t>
                      </a:r>
                      <a:r>
                        <a:rPr lang="zh-CN" altLang="en-US" sz="1100" b="1" i="0" u="none" strike="noStrike" dirty="0">
                          <a:solidFill>
                            <a:srgbClr val="FF0000"/>
                          </a:solidFill>
                          <a:effectLst/>
                          <a:latin typeface="宋体" panose="02010600030101010101" pitchFamily="2" charset="-122"/>
                          <a:ea typeface="宋体" panose="02010600030101010101" pitchFamily="2" charset="-122"/>
                        </a:rPr>
                        <a:t>相的体积分数</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71450">
                <a:tc>
                  <a:txBody>
                    <a:bodyPr/>
                    <a:lstStyle/>
                    <a:p>
                      <a:pPr algn="ctr" fontAlgn="ctr"/>
                      <a:r>
                        <a:rPr lang="en-US" sz="1000" b="1" i="0" u="none" strike="noStrike" dirty="0">
                          <a:solidFill>
                            <a:srgbClr val="FF0000"/>
                          </a:solidFill>
                          <a:effectLst/>
                          <a:latin typeface="宋体" panose="02010600030101010101" pitchFamily="2" charset="-122"/>
                          <a:ea typeface="宋体" panose="02010600030101010101" pitchFamily="2" charset="-122"/>
                        </a:rPr>
                        <a:t>V</a:t>
                      </a:r>
                      <a:r>
                        <a:rPr lang="el-GR" sz="1000" b="1" i="0" u="none" strike="noStrike" baseline="-25000" dirty="0">
                          <a:solidFill>
                            <a:srgbClr val="FF0000"/>
                          </a:solidFill>
                          <a:effectLst/>
                          <a:latin typeface="宋体" panose="02010600030101010101" pitchFamily="2" charset="-122"/>
                          <a:ea typeface="宋体" panose="02010600030101010101" pitchFamily="2" charset="-122"/>
                        </a:rPr>
                        <a:t>γ'</a:t>
                      </a:r>
                      <a:endParaRPr lang="el-GR" sz="1000" b="1" i="0" u="none" strike="noStrike" dirty="0">
                        <a:solidFill>
                          <a:srgbClr val="FF0000"/>
                        </a:solidFill>
                        <a:effectLst/>
                        <a:latin typeface="宋体" panose="02010600030101010101" pitchFamily="2" charset="-122"/>
                        <a:ea typeface="宋体" panose="02010600030101010101" pitchFamily="2"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en-US" sz="1000" b="1" i="0" u="none" strike="noStrike" dirty="0">
                          <a:solidFill>
                            <a:srgbClr val="FF0000"/>
                          </a:solidFill>
                          <a:effectLst/>
                          <a:latin typeface="宋体" panose="02010600030101010101" pitchFamily="2" charset="-122"/>
                          <a:ea typeface="宋体" panose="02010600030101010101" pitchFamily="2" charset="-122"/>
                        </a:rPr>
                        <a:t>V</a:t>
                      </a:r>
                      <a:r>
                        <a:rPr lang="el-GR" sz="1000" b="1" i="0" u="none" strike="noStrike" baseline="-25000" dirty="0">
                          <a:solidFill>
                            <a:srgbClr val="FF0000"/>
                          </a:solidFill>
                          <a:effectLst/>
                          <a:latin typeface="宋体" panose="02010600030101010101" pitchFamily="2" charset="-122"/>
                          <a:ea typeface="宋体" panose="02010600030101010101" pitchFamily="2" charset="-122"/>
                        </a:rPr>
                        <a:t>γ</a:t>
                      </a:r>
                      <a:endParaRPr lang="el-GR" sz="1000" b="1" i="0" u="none" strike="noStrike" dirty="0">
                        <a:solidFill>
                          <a:srgbClr val="FF0000"/>
                        </a:solidFill>
                        <a:effectLst/>
                        <a:latin typeface="宋体" panose="02010600030101010101" pitchFamily="2" charset="-122"/>
                        <a:ea typeface="宋体" panose="02010600030101010101" pitchFamily="2"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r>
              <a:tr h="171450">
                <a:tc>
                  <a:txBody>
                    <a:bodyPr/>
                    <a:lstStyle/>
                    <a:p>
                      <a:pPr algn="ctr" fontAlgn="ctr"/>
                      <a:r>
                        <a:rPr lang="en-US" altLang="zh-CN" sz="1100" b="1" i="0" u="none" strike="noStrike" dirty="0">
                          <a:solidFill>
                            <a:srgbClr val="FA7D00"/>
                          </a:solidFill>
                          <a:effectLst/>
                          <a:latin typeface="宋体" panose="02010600030101010101" pitchFamily="2" charset="-122"/>
                          <a:ea typeface="宋体" panose="02010600030101010101" pitchFamily="2" charset="-122"/>
                        </a:rPr>
                        <a:t>55.27</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1" i="0" u="none" strike="noStrike">
                          <a:solidFill>
                            <a:srgbClr val="FA7D00"/>
                          </a:solidFill>
                          <a:effectLst/>
                          <a:latin typeface="宋体" panose="02010600030101010101" pitchFamily="2" charset="-122"/>
                          <a:ea typeface="宋体" panose="02010600030101010101" pitchFamily="2" charset="-122"/>
                        </a:rPr>
                        <a:t>44.73</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r>
              <a:tr h="171450">
                <a:tc>
                  <a:txBody>
                    <a:bodyPr/>
                    <a:lstStyle/>
                    <a:p>
                      <a:pPr algn="ctr" fontAlgn="ctr"/>
                      <a:r>
                        <a:rPr lang="en-US" altLang="zh-CN" sz="1100" b="1" i="0" u="none" strike="noStrike">
                          <a:solidFill>
                            <a:srgbClr val="FA7D00"/>
                          </a:solidFill>
                          <a:effectLst/>
                          <a:latin typeface="宋体" panose="02010600030101010101" pitchFamily="2" charset="-122"/>
                          <a:ea typeface="宋体" panose="02010600030101010101" pitchFamily="2" charset="-122"/>
                        </a:rPr>
                        <a:t>57.97</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1" i="0" u="none" strike="noStrike">
                          <a:solidFill>
                            <a:srgbClr val="FA7D00"/>
                          </a:solidFill>
                          <a:effectLst/>
                          <a:latin typeface="宋体" panose="02010600030101010101" pitchFamily="2" charset="-122"/>
                          <a:ea typeface="宋体" panose="02010600030101010101" pitchFamily="2" charset="-122"/>
                        </a:rPr>
                        <a:t>42.03</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r>
              <a:tr h="171450">
                <a:tc>
                  <a:txBody>
                    <a:bodyPr/>
                    <a:lstStyle/>
                    <a:p>
                      <a:pPr algn="ctr" fontAlgn="ctr"/>
                      <a:r>
                        <a:rPr lang="en-US" altLang="zh-CN" sz="1100" b="1" i="0" u="none" strike="noStrike">
                          <a:solidFill>
                            <a:srgbClr val="FA7D00"/>
                          </a:solidFill>
                          <a:effectLst/>
                          <a:latin typeface="宋体" panose="02010600030101010101" pitchFamily="2" charset="-122"/>
                          <a:ea typeface="宋体" panose="02010600030101010101" pitchFamily="2" charset="-122"/>
                        </a:rPr>
                        <a:t>49.29</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1" i="0" u="none" strike="noStrike" dirty="0">
                          <a:solidFill>
                            <a:srgbClr val="FA7D00"/>
                          </a:solidFill>
                          <a:effectLst/>
                          <a:latin typeface="宋体" panose="02010600030101010101" pitchFamily="2" charset="-122"/>
                          <a:ea typeface="宋体" panose="02010600030101010101" pitchFamily="2" charset="-122"/>
                        </a:rPr>
                        <a:t>50.72</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r>
              <a:tr h="171450">
                <a:tc>
                  <a:txBody>
                    <a:bodyPr/>
                    <a:lstStyle/>
                    <a:p>
                      <a:pPr algn="ctr" fontAlgn="ctr"/>
                      <a:r>
                        <a:rPr lang="en-US" altLang="zh-CN" sz="1100" b="1" i="0" u="none" strike="noStrike">
                          <a:solidFill>
                            <a:srgbClr val="FA7D00"/>
                          </a:solidFill>
                          <a:effectLst/>
                          <a:latin typeface="宋体" panose="02010600030101010101" pitchFamily="2" charset="-122"/>
                          <a:ea typeface="宋体" panose="02010600030101010101" pitchFamily="2" charset="-122"/>
                        </a:rPr>
                        <a:t>51.84</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1" i="0" u="none" strike="noStrike" dirty="0">
                          <a:solidFill>
                            <a:srgbClr val="FA7D00"/>
                          </a:solidFill>
                          <a:effectLst/>
                          <a:latin typeface="宋体" panose="02010600030101010101" pitchFamily="2" charset="-122"/>
                          <a:ea typeface="宋体" panose="02010600030101010101" pitchFamily="2" charset="-122"/>
                        </a:rPr>
                        <a:t>48.16</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r>
              <a:tr h="171450">
                <a:tc>
                  <a:txBody>
                    <a:bodyPr/>
                    <a:lstStyle/>
                    <a:p>
                      <a:pPr algn="ctr" fontAlgn="ctr"/>
                      <a:r>
                        <a:rPr lang="en-US" altLang="zh-CN" sz="1100" b="1" i="0" u="none" strike="noStrike">
                          <a:solidFill>
                            <a:srgbClr val="FA7D00"/>
                          </a:solidFill>
                          <a:effectLst/>
                          <a:latin typeface="宋体" panose="02010600030101010101" pitchFamily="2" charset="-122"/>
                          <a:ea typeface="宋体" panose="02010600030101010101" pitchFamily="2" charset="-122"/>
                        </a:rPr>
                        <a:t>56.28</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1" i="0" u="none" strike="noStrike">
                          <a:solidFill>
                            <a:srgbClr val="FA7D00"/>
                          </a:solidFill>
                          <a:effectLst/>
                          <a:latin typeface="宋体" panose="02010600030101010101" pitchFamily="2" charset="-122"/>
                          <a:ea typeface="宋体" panose="02010600030101010101" pitchFamily="2" charset="-122"/>
                        </a:rPr>
                        <a:t>43.72</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r>
              <a:tr h="171450">
                <a:tc>
                  <a:txBody>
                    <a:bodyPr/>
                    <a:lstStyle/>
                    <a:p>
                      <a:pPr algn="ctr" fontAlgn="ctr"/>
                      <a:r>
                        <a:rPr lang="en-US" altLang="zh-CN" sz="1100" b="1" i="0" u="none" strike="noStrike">
                          <a:solidFill>
                            <a:srgbClr val="FA7D00"/>
                          </a:solidFill>
                          <a:effectLst/>
                          <a:latin typeface="宋体" panose="02010600030101010101" pitchFamily="2" charset="-122"/>
                          <a:ea typeface="宋体" panose="02010600030101010101" pitchFamily="2" charset="-122"/>
                        </a:rPr>
                        <a:t>53.02</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1" i="0" u="none" strike="noStrike">
                          <a:solidFill>
                            <a:srgbClr val="FA7D00"/>
                          </a:solidFill>
                          <a:effectLst/>
                          <a:latin typeface="宋体" panose="02010600030101010101" pitchFamily="2" charset="-122"/>
                          <a:ea typeface="宋体" panose="02010600030101010101" pitchFamily="2" charset="-122"/>
                        </a:rPr>
                        <a:t>46.98</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r>
              <a:tr h="171450">
                <a:tc>
                  <a:txBody>
                    <a:bodyPr/>
                    <a:lstStyle/>
                    <a:p>
                      <a:pPr algn="ctr" fontAlgn="ctr"/>
                      <a:r>
                        <a:rPr lang="en-US" altLang="zh-CN" sz="1100" b="1" i="0" u="none" strike="noStrike">
                          <a:solidFill>
                            <a:srgbClr val="FA7D00"/>
                          </a:solidFill>
                          <a:effectLst/>
                          <a:latin typeface="宋体" panose="02010600030101010101" pitchFamily="2" charset="-122"/>
                          <a:ea typeface="宋体" panose="02010600030101010101" pitchFamily="2" charset="-122"/>
                        </a:rPr>
                        <a:t>46.06</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1" i="0" u="none" strike="noStrike">
                          <a:solidFill>
                            <a:srgbClr val="FA7D00"/>
                          </a:solidFill>
                          <a:effectLst/>
                          <a:latin typeface="宋体" panose="02010600030101010101" pitchFamily="2" charset="-122"/>
                          <a:ea typeface="宋体" panose="02010600030101010101" pitchFamily="2" charset="-122"/>
                        </a:rPr>
                        <a:t>53.94</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r>
              <a:tr h="171450">
                <a:tc>
                  <a:txBody>
                    <a:bodyPr/>
                    <a:lstStyle/>
                    <a:p>
                      <a:pPr algn="ctr" fontAlgn="ctr"/>
                      <a:r>
                        <a:rPr lang="en-US" altLang="zh-CN" sz="1100" b="1" i="0" u="none" strike="noStrike">
                          <a:solidFill>
                            <a:srgbClr val="FA7D00"/>
                          </a:solidFill>
                          <a:effectLst/>
                          <a:latin typeface="宋体" panose="02010600030101010101" pitchFamily="2" charset="-122"/>
                          <a:ea typeface="宋体" panose="02010600030101010101" pitchFamily="2" charset="-122"/>
                        </a:rPr>
                        <a:t>49.2</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altLang="zh-CN" sz="1100" b="1" i="0" u="none" strike="noStrike" dirty="0">
                          <a:solidFill>
                            <a:srgbClr val="FA7D00"/>
                          </a:solidFill>
                          <a:effectLst/>
                          <a:latin typeface="宋体" panose="02010600030101010101" pitchFamily="2" charset="-122"/>
                          <a:ea typeface="宋体" panose="02010600030101010101" pitchFamily="2" charset="-122"/>
                        </a:rPr>
                        <a:t>50.8</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r>
            </a:tbl>
          </a:graphicData>
        </a:graphic>
      </p:graphicFrame>
      <p:graphicFrame>
        <p:nvGraphicFramePr>
          <p:cNvPr id="13" name="表格 12"/>
          <p:cNvGraphicFramePr>
            <a:graphicFrameLocks noGrp="1"/>
          </p:cNvGraphicFramePr>
          <p:nvPr>
            <p:extLst>
              <p:ext uri="{D42A27DB-BD31-4B8C-83A1-F6EECF244321}">
                <p14:modId xmlns:p14="http://schemas.microsoft.com/office/powerpoint/2010/main" val="2045594751"/>
              </p:ext>
            </p:extLst>
          </p:nvPr>
        </p:nvGraphicFramePr>
        <p:xfrm>
          <a:off x="467542" y="1070113"/>
          <a:ext cx="4176466" cy="1900360"/>
        </p:xfrm>
        <a:graphic>
          <a:graphicData uri="http://schemas.openxmlformats.org/drawingml/2006/table">
            <a:tbl>
              <a:tblPr>
                <a:tableStyleId>{E8B1032C-EA38-4F05-BA0D-38AFFFC7BED3}</a:tableStyleId>
              </a:tblPr>
              <a:tblGrid>
                <a:gridCol w="528420"/>
                <a:gridCol w="318451"/>
                <a:gridCol w="251961"/>
                <a:gridCol w="251961"/>
                <a:gridCol w="251961"/>
                <a:gridCol w="251961"/>
                <a:gridCol w="251961"/>
                <a:gridCol w="251961"/>
                <a:gridCol w="537061"/>
                <a:gridCol w="341305"/>
                <a:gridCol w="939463"/>
              </a:tblGrid>
              <a:tr h="130533">
                <a:tc gridSpan="8">
                  <a:txBody>
                    <a:bodyPr/>
                    <a:lstStyle/>
                    <a:p>
                      <a:pPr algn="l" fontAlgn="b"/>
                      <a:r>
                        <a:rPr lang="zh-CN" altLang="en-US" sz="1100" u="none" strike="noStrike" dirty="0">
                          <a:effectLst/>
                        </a:rPr>
                        <a:t>                     </a:t>
                      </a:r>
                      <a:r>
                        <a:rPr lang="zh-CN" altLang="en-US" sz="1100" u="none" strike="noStrike" dirty="0" smtClean="0">
                          <a:effectLst/>
                        </a:rPr>
                        <a:t>各</a:t>
                      </a:r>
                      <a:r>
                        <a:rPr lang="zh-CN" altLang="en-US" sz="1100" u="none" strike="noStrike" dirty="0">
                          <a:effectLst/>
                        </a:rPr>
                        <a:t>元素的质量分数</a:t>
                      </a: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0" marR="0" marT="0" marB="0" anchor="b"/>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a:txBody>
                    <a:bodyPr/>
                    <a:lstStyle/>
                    <a:p>
                      <a:pPr algn="l" fontAlgn="b"/>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0" marR="0" marT="0" marB="0" anchor="b"/>
                </a:tc>
                <a:tc>
                  <a:txBody>
                    <a:bodyPr/>
                    <a:lstStyle/>
                    <a:p>
                      <a:pPr algn="l" fontAlgn="b"/>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0" marR="0" marT="0" marB="0" anchor="b"/>
                </a:tc>
                <a:tc>
                  <a:txBody>
                    <a:bodyPr/>
                    <a:lstStyle/>
                    <a:p>
                      <a:pPr algn="l" fontAlgn="b"/>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0" marR="0" marT="0" marB="0" anchor="b"/>
                </a:tc>
              </a:tr>
              <a:tr h="391600">
                <a:tc>
                  <a:txBody>
                    <a:bodyPr/>
                    <a:lstStyle/>
                    <a:p>
                      <a:pPr algn="ctr" fontAlgn="ctr"/>
                      <a:r>
                        <a:rPr lang="en-US" sz="1000" u="none" strike="noStrike">
                          <a:effectLst/>
                        </a:rPr>
                        <a:t>Ni</a:t>
                      </a:r>
                      <a:endParaRPr lang="en-US" sz="1000" b="1" i="0" u="none" strike="noStrike">
                        <a:solidFill>
                          <a:srgbClr val="FF0000"/>
                        </a:solidFill>
                        <a:effectLst/>
                        <a:latin typeface="宋体" panose="02010600030101010101" pitchFamily="2" charset="-122"/>
                        <a:ea typeface="宋体" panose="02010600030101010101" pitchFamily="2" charset="-122"/>
                      </a:endParaRPr>
                    </a:p>
                  </a:txBody>
                  <a:tcPr marL="0" marR="0" marT="0" marB="0" anchor="ctr"/>
                </a:tc>
                <a:tc>
                  <a:txBody>
                    <a:bodyPr/>
                    <a:lstStyle/>
                    <a:p>
                      <a:pPr algn="ctr" fontAlgn="ctr"/>
                      <a:r>
                        <a:rPr lang="en-US" sz="1000" u="none" strike="noStrike">
                          <a:effectLst/>
                        </a:rPr>
                        <a:t>Re</a:t>
                      </a:r>
                      <a:endParaRPr lang="en-US" sz="1000" b="1" i="0" u="none" strike="noStrike">
                        <a:solidFill>
                          <a:srgbClr val="FF0000"/>
                        </a:solidFill>
                        <a:effectLst/>
                        <a:latin typeface="宋体" panose="02010600030101010101" pitchFamily="2" charset="-122"/>
                        <a:ea typeface="宋体" panose="02010600030101010101" pitchFamily="2" charset="-122"/>
                      </a:endParaRPr>
                    </a:p>
                  </a:txBody>
                  <a:tcPr marL="0" marR="0" marT="0" marB="0" anchor="ctr"/>
                </a:tc>
                <a:tc>
                  <a:txBody>
                    <a:bodyPr/>
                    <a:lstStyle/>
                    <a:p>
                      <a:pPr algn="ctr" fontAlgn="ctr"/>
                      <a:r>
                        <a:rPr lang="en-US" sz="1000" u="none" strike="noStrike">
                          <a:effectLst/>
                        </a:rPr>
                        <a:t>Co</a:t>
                      </a:r>
                      <a:endParaRPr lang="en-US" sz="1000" b="1" i="0" u="none" strike="noStrike">
                        <a:solidFill>
                          <a:srgbClr val="FF0000"/>
                        </a:solidFill>
                        <a:effectLst/>
                        <a:latin typeface="宋体" panose="02010600030101010101" pitchFamily="2" charset="-122"/>
                        <a:ea typeface="宋体" panose="02010600030101010101" pitchFamily="2" charset="-122"/>
                      </a:endParaRPr>
                    </a:p>
                  </a:txBody>
                  <a:tcPr marL="0" marR="0" marT="0" marB="0" anchor="ctr"/>
                </a:tc>
                <a:tc>
                  <a:txBody>
                    <a:bodyPr/>
                    <a:lstStyle/>
                    <a:p>
                      <a:pPr algn="ctr" fontAlgn="ctr"/>
                      <a:r>
                        <a:rPr lang="en-US" sz="1000" u="none" strike="noStrike">
                          <a:effectLst/>
                        </a:rPr>
                        <a:t>Al</a:t>
                      </a:r>
                      <a:endParaRPr lang="en-US" sz="1000" b="1" i="0" u="none" strike="noStrike">
                        <a:solidFill>
                          <a:srgbClr val="FF0000"/>
                        </a:solidFill>
                        <a:effectLst/>
                        <a:latin typeface="宋体" panose="02010600030101010101" pitchFamily="2" charset="-122"/>
                        <a:ea typeface="宋体" panose="02010600030101010101" pitchFamily="2" charset="-122"/>
                      </a:endParaRPr>
                    </a:p>
                  </a:txBody>
                  <a:tcPr marL="0" marR="0" marT="0" marB="0" anchor="ctr"/>
                </a:tc>
                <a:tc>
                  <a:txBody>
                    <a:bodyPr/>
                    <a:lstStyle/>
                    <a:p>
                      <a:pPr algn="ctr" fontAlgn="ctr"/>
                      <a:r>
                        <a:rPr lang="en-US" sz="1000" u="none" strike="noStrike">
                          <a:effectLst/>
                        </a:rPr>
                        <a:t>W</a:t>
                      </a:r>
                      <a:endParaRPr lang="en-US" sz="1000" b="1" i="0" u="none" strike="noStrike">
                        <a:solidFill>
                          <a:srgbClr val="FF0000"/>
                        </a:solidFill>
                        <a:effectLst/>
                        <a:latin typeface="宋体" panose="02010600030101010101" pitchFamily="2" charset="-122"/>
                        <a:ea typeface="宋体" panose="02010600030101010101" pitchFamily="2" charset="-122"/>
                      </a:endParaRPr>
                    </a:p>
                  </a:txBody>
                  <a:tcPr marL="0" marR="0" marT="0" marB="0" anchor="ctr"/>
                </a:tc>
                <a:tc>
                  <a:txBody>
                    <a:bodyPr/>
                    <a:lstStyle/>
                    <a:p>
                      <a:pPr algn="ctr" fontAlgn="ctr"/>
                      <a:r>
                        <a:rPr lang="en-US" sz="1000" u="none" strike="noStrike" dirty="0">
                          <a:effectLst/>
                        </a:rPr>
                        <a:t>Mo</a:t>
                      </a:r>
                      <a:endParaRPr lang="en-US" sz="1000" b="1" i="0" u="none" strike="noStrike" dirty="0">
                        <a:solidFill>
                          <a:srgbClr val="FF0000"/>
                        </a:solidFill>
                        <a:effectLst/>
                        <a:latin typeface="宋体" panose="02010600030101010101" pitchFamily="2" charset="-122"/>
                        <a:ea typeface="宋体" panose="02010600030101010101" pitchFamily="2" charset="-122"/>
                      </a:endParaRPr>
                    </a:p>
                  </a:txBody>
                  <a:tcPr marL="0" marR="0" marT="0" marB="0" anchor="ctr"/>
                </a:tc>
                <a:tc>
                  <a:txBody>
                    <a:bodyPr/>
                    <a:lstStyle/>
                    <a:p>
                      <a:pPr algn="ctr" fontAlgn="ctr"/>
                      <a:r>
                        <a:rPr lang="en-US" sz="1000" u="none" strike="noStrike">
                          <a:effectLst/>
                        </a:rPr>
                        <a:t>Cr</a:t>
                      </a:r>
                      <a:endParaRPr lang="en-US" sz="1000" b="1" i="0" u="none" strike="noStrike">
                        <a:solidFill>
                          <a:srgbClr val="FF0000"/>
                        </a:solidFill>
                        <a:effectLst/>
                        <a:latin typeface="宋体" panose="02010600030101010101" pitchFamily="2" charset="-122"/>
                        <a:ea typeface="宋体" panose="02010600030101010101" pitchFamily="2" charset="-122"/>
                      </a:endParaRPr>
                    </a:p>
                  </a:txBody>
                  <a:tcPr marL="0" marR="0" marT="0" marB="0" anchor="ctr"/>
                </a:tc>
                <a:tc>
                  <a:txBody>
                    <a:bodyPr/>
                    <a:lstStyle/>
                    <a:p>
                      <a:pPr algn="ctr" fontAlgn="ctr"/>
                      <a:r>
                        <a:rPr lang="en-US" sz="1000" u="none" strike="noStrike">
                          <a:effectLst/>
                        </a:rPr>
                        <a:t>Ta</a:t>
                      </a:r>
                      <a:endParaRPr lang="en-US" sz="1000" b="1" i="0" u="none" strike="noStrike">
                        <a:solidFill>
                          <a:srgbClr val="FF0000"/>
                        </a:solidFill>
                        <a:effectLst/>
                        <a:latin typeface="宋体" panose="02010600030101010101" pitchFamily="2" charset="-122"/>
                        <a:ea typeface="宋体" panose="02010600030101010101" pitchFamily="2" charset="-122"/>
                      </a:endParaRPr>
                    </a:p>
                  </a:txBody>
                  <a:tcPr marL="0" marR="0" marT="0" marB="0" anchor="ctr"/>
                </a:tc>
                <a:tc>
                  <a:txBody>
                    <a:bodyPr/>
                    <a:lstStyle/>
                    <a:p>
                      <a:pPr algn="ctr" fontAlgn="ctr"/>
                      <a:r>
                        <a:rPr lang="en-US" sz="1000" u="none" strike="noStrike" dirty="0" smtClean="0">
                          <a:effectLst/>
                        </a:rPr>
                        <a:t>T2</a:t>
                      </a:r>
                      <a:r>
                        <a:rPr lang="zh-CN" altLang="en-US" sz="1000" u="none" strike="noStrike" dirty="0" smtClean="0">
                          <a:effectLst/>
                        </a:rPr>
                        <a:t>（</a:t>
                      </a:r>
                      <a:r>
                        <a:rPr lang="zh-CN" altLang="en-US" sz="1000" u="none" strike="noStrike" baseline="30000" dirty="0" smtClean="0">
                          <a:effectLst/>
                        </a:rPr>
                        <a:t>。</a:t>
                      </a:r>
                      <a:r>
                        <a:rPr lang="en-US" altLang="zh-CN" sz="1000" u="none" strike="noStrike" dirty="0" smtClean="0">
                          <a:effectLst/>
                        </a:rPr>
                        <a:t>c</a:t>
                      </a:r>
                      <a:r>
                        <a:rPr lang="zh-CN" altLang="en-US" sz="1000" u="none" strike="noStrike" dirty="0" smtClean="0">
                          <a:effectLst/>
                        </a:rPr>
                        <a:t>）</a:t>
                      </a:r>
                      <a:endParaRPr lang="en-US" sz="1000" b="1" i="0" u="none" strike="noStrike" dirty="0">
                        <a:solidFill>
                          <a:srgbClr val="FF0000"/>
                        </a:solidFill>
                        <a:effectLst/>
                        <a:latin typeface="宋体" panose="02010600030101010101" pitchFamily="2" charset="-122"/>
                        <a:ea typeface="宋体" panose="02010600030101010101" pitchFamily="2" charset="-122"/>
                      </a:endParaRPr>
                    </a:p>
                  </a:txBody>
                  <a:tcPr marL="0" marR="0" marT="0" marB="0" anchor="ctr"/>
                </a:tc>
                <a:tc>
                  <a:txBody>
                    <a:bodyPr/>
                    <a:lstStyle/>
                    <a:p>
                      <a:pPr algn="ctr" fontAlgn="ctr"/>
                      <a:r>
                        <a:rPr lang="en-US" sz="1000" u="none" strike="noStrike" dirty="0">
                          <a:effectLst/>
                        </a:rPr>
                        <a:t>P</a:t>
                      </a:r>
                      <a:endParaRPr lang="en-US" sz="1000" b="1" i="0" u="none" strike="noStrike" dirty="0">
                        <a:solidFill>
                          <a:srgbClr val="FF0000"/>
                        </a:solidFill>
                        <a:effectLst/>
                        <a:latin typeface="宋体" panose="02010600030101010101" pitchFamily="2" charset="-122"/>
                        <a:ea typeface="宋体" panose="02010600030101010101" pitchFamily="2" charset="-122"/>
                      </a:endParaRPr>
                    </a:p>
                  </a:txBody>
                  <a:tcPr marL="0" marR="0" marT="0" marB="0" anchor="ctr"/>
                </a:tc>
                <a:tc>
                  <a:txBody>
                    <a:bodyPr/>
                    <a:lstStyle/>
                    <a:p>
                      <a:pPr algn="ctr" fontAlgn="ctr"/>
                      <a:r>
                        <a:rPr lang="el-GR" sz="1100" u="none" strike="noStrike" dirty="0" smtClean="0">
                          <a:effectLst/>
                        </a:rPr>
                        <a:t>δ</a:t>
                      </a:r>
                      <a:r>
                        <a:rPr lang="zh-CN" altLang="en-US" sz="1100" u="none" strike="noStrike" dirty="0" smtClean="0">
                          <a:effectLst/>
                        </a:rPr>
                        <a:t>（</a:t>
                      </a:r>
                      <a:r>
                        <a:rPr lang="zh-CN" altLang="en-US" sz="900" u="none" strike="noStrike" dirty="0" smtClean="0">
                          <a:effectLst/>
                        </a:rPr>
                        <a:t>晶格错配度）</a:t>
                      </a:r>
                      <a:endParaRPr lang="el-GR" sz="900" b="1" i="0" u="none" strike="noStrike" dirty="0">
                        <a:solidFill>
                          <a:schemeClr val="tx1">
                            <a:lumMod val="65000"/>
                            <a:lumOff val="35000"/>
                          </a:schemeClr>
                        </a:solidFill>
                        <a:effectLst/>
                        <a:latin typeface="宋体" panose="02010600030101010101" pitchFamily="2" charset="-122"/>
                        <a:ea typeface="宋体" panose="02010600030101010101" pitchFamily="2" charset="-122"/>
                      </a:endParaRPr>
                    </a:p>
                  </a:txBody>
                  <a:tcPr marL="0" marR="0" marT="0" marB="0" anchor="ctr"/>
                </a:tc>
              </a:tr>
              <a:tr h="130533">
                <a:tc>
                  <a:txBody>
                    <a:bodyPr/>
                    <a:lstStyle/>
                    <a:p>
                      <a:pPr algn="ctr" fontAlgn="b"/>
                      <a:r>
                        <a:rPr lang="en-US" altLang="zh-CN" sz="1100" u="none" strike="noStrike">
                          <a:effectLst/>
                        </a:rPr>
                        <a:t>69.9</a:t>
                      </a:r>
                      <a:endParaRPr lang="en-US" altLang="zh-CN" sz="1100" b="0" i="0" u="none" strike="noStrike">
                        <a:solidFill>
                          <a:srgbClr val="3F3F76"/>
                        </a:solidFill>
                        <a:effectLst/>
                        <a:latin typeface="宋体" panose="02010600030101010101" pitchFamily="2" charset="-122"/>
                        <a:ea typeface="宋体" panose="02010600030101010101" pitchFamily="2" charset="-122"/>
                      </a:endParaRPr>
                    </a:p>
                  </a:txBody>
                  <a:tcPr marL="0" marR="0" marT="0" marB="0" anchor="b"/>
                </a:tc>
                <a:tc>
                  <a:txBody>
                    <a:bodyPr/>
                    <a:lstStyle/>
                    <a:p>
                      <a:pPr algn="ctr" fontAlgn="ctr"/>
                      <a:r>
                        <a:rPr lang="en-US" altLang="zh-CN" sz="1100" u="none" strike="noStrike">
                          <a:effectLst/>
                        </a:rPr>
                        <a:t>6</a:t>
                      </a:r>
                      <a:endParaRPr lang="en-US" altLang="zh-CN" sz="1100" b="0" i="0" u="none" strike="noStrike">
                        <a:solidFill>
                          <a:srgbClr val="3F3F76"/>
                        </a:solidFill>
                        <a:effectLst/>
                        <a:latin typeface="宋体" panose="02010600030101010101" pitchFamily="2" charset="-122"/>
                        <a:ea typeface="宋体" panose="02010600030101010101" pitchFamily="2" charset="-122"/>
                      </a:endParaRPr>
                    </a:p>
                  </a:txBody>
                  <a:tcPr marL="0" marR="0" marT="0" marB="0" anchor="ctr"/>
                </a:tc>
                <a:tc>
                  <a:txBody>
                    <a:bodyPr/>
                    <a:lstStyle/>
                    <a:p>
                      <a:pPr algn="ctr" fontAlgn="ctr"/>
                      <a:r>
                        <a:rPr lang="en-US" altLang="zh-CN" sz="1100" u="none" strike="noStrike">
                          <a:effectLst/>
                        </a:rPr>
                        <a:t>3</a:t>
                      </a:r>
                      <a:endParaRPr lang="en-US" altLang="zh-CN" sz="1100" b="0" i="0" u="none" strike="noStrike">
                        <a:solidFill>
                          <a:srgbClr val="3F3F76"/>
                        </a:solidFill>
                        <a:effectLst/>
                        <a:latin typeface="宋体" panose="02010600030101010101" pitchFamily="2" charset="-122"/>
                        <a:ea typeface="宋体" panose="02010600030101010101" pitchFamily="2" charset="-122"/>
                      </a:endParaRPr>
                    </a:p>
                  </a:txBody>
                  <a:tcPr marL="0" marR="0" marT="0" marB="0" anchor="ctr"/>
                </a:tc>
                <a:tc>
                  <a:txBody>
                    <a:bodyPr/>
                    <a:lstStyle/>
                    <a:p>
                      <a:pPr algn="ctr" fontAlgn="ctr"/>
                      <a:r>
                        <a:rPr lang="en-US" altLang="zh-CN" sz="1100" u="none" strike="noStrike">
                          <a:effectLst/>
                        </a:rPr>
                        <a:t>5.7</a:t>
                      </a:r>
                      <a:endParaRPr lang="en-US" altLang="zh-CN" sz="1100" b="0" i="0" u="none" strike="noStrike">
                        <a:solidFill>
                          <a:srgbClr val="3F3F76"/>
                        </a:solidFill>
                        <a:effectLst/>
                        <a:latin typeface="宋体" panose="02010600030101010101" pitchFamily="2" charset="-122"/>
                        <a:ea typeface="宋体" panose="02010600030101010101" pitchFamily="2" charset="-122"/>
                      </a:endParaRPr>
                    </a:p>
                  </a:txBody>
                  <a:tcPr marL="0" marR="0" marT="0" marB="0" anchor="ctr"/>
                </a:tc>
                <a:tc>
                  <a:txBody>
                    <a:bodyPr/>
                    <a:lstStyle/>
                    <a:p>
                      <a:pPr algn="ctr" fontAlgn="ctr"/>
                      <a:r>
                        <a:rPr lang="en-US" altLang="zh-CN" sz="1100" u="none" strike="noStrike">
                          <a:effectLst/>
                        </a:rPr>
                        <a:t>5</a:t>
                      </a:r>
                      <a:endParaRPr lang="en-US" altLang="zh-CN" sz="1100" b="0" i="0" u="none" strike="noStrike">
                        <a:solidFill>
                          <a:srgbClr val="3F3F76"/>
                        </a:solidFill>
                        <a:effectLst/>
                        <a:latin typeface="宋体" panose="02010600030101010101" pitchFamily="2" charset="-122"/>
                        <a:ea typeface="宋体" panose="02010600030101010101" pitchFamily="2" charset="-122"/>
                      </a:endParaRPr>
                    </a:p>
                  </a:txBody>
                  <a:tcPr marL="0" marR="0" marT="0" marB="0" anchor="ctr"/>
                </a:tc>
                <a:tc>
                  <a:txBody>
                    <a:bodyPr/>
                    <a:lstStyle/>
                    <a:p>
                      <a:pPr algn="ctr" fontAlgn="ctr"/>
                      <a:r>
                        <a:rPr lang="en-US" altLang="zh-CN" sz="1100" u="none" strike="noStrike" dirty="0">
                          <a:effectLst/>
                        </a:rPr>
                        <a:t>0.4</a:t>
                      </a:r>
                      <a:endParaRPr lang="en-US" altLang="zh-CN" sz="1100" b="0" i="0" u="none" strike="noStrike" dirty="0">
                        <a:solidFill>
                          <a:srgbClr val="3F3F76"/>
                        </a:solidFill>
                        <a:effectLst/>
                        <a:latin typeface="宋体" panose="02010600030101010101" pitchFamily="2" charset="-122"/>
                        <a:ea typeface="宋体" panose="02010600030101010101" pitchFamily="2" charset="-122"/>
                      </a:endParaRPr>
                    </a:p>
                  </a:txBody>
                  <a:tcPr marL="0" marR="0" marT="0" marB="0" anchor="ctr"/>
                </a:tc>
                <a:tc>
                  <a:txBody>
                    <a:bodyPr/>
                    <a:lstStyle/>
                    <a:p>
                      <a:pPr algn="ctr" fontAlgn="ctr"/>
                      <a:r>
                        <a:rPr lang="en-US" altLang="zh-CN" sz="1100" u="none" strike="noStrike">
                          <a:effectLst/>
                        </a:rPr>
                        <a:t>2</a:t>
                      </a:r>
                      <a:endParaRPr lang="en-US" altLang="zh-CN" sz="1100" b="0" i="0" u="none" strike="noStrike">
                        <a:solidFill>
                          <a:srgbClr val="3F3F76"/>
                        </a:solidFill>
                        <a:effectLst/>
                        <a:latin typeface="宋体" panose="02010600030101010101" pitchFamily="2" charset="-122"/>
                        <a:ea typeface="宋体" panose="02010600030101010101" pitchFamily="2" charset="-122"/>
                      </a:endParaRPr>
                    </a:p>
                  </a:txBody>
                  <a:tcPr marL="0" marR="0" marT="0" marB="0" anchor="ctr"/>
                </a:tc>
                <a:tc>
                  <a:txBody>
                    <a:bodyPr/>
                    <a:lstStyle/>
                    <a:p>
                      <a:pPr algn="ctr" fontAlgn="ctr"/>
                      <a:r>
                        <a:rPr lang="en-US" altLang="zh-CN" sz="1100" u="none" strike="noStrike">
                          <a:effectLst/>
                        </a:rPr>
                        <a:t>8</a:t>
                      </a:r>
                      <a:endParaRPr lang="en-US" altLang="zh-CN" sz="1100" b="0" i="0" u="none" strike="noStrike">
                        <a:solidFill>
                          <a:srgbClr val="3F3F76"/>
                        </a:solidFill>
                        <a:effectLst/>
                        <a:latin typeface="宋体" panose="02010600030101010101" pitchFamily="2" charset="-122"/>
                        <a:ea typeface="宋体" panose="02010600030101010101" pitchFamily="2" charset="-122"/>
                      </a:endParaRPr>
                    </a:p>
                  </a:txBody>
                  <a:tcPr marL="0" marR="0" marT="0" marB="0" anchor="ctr"/>
                </a:tc>
                <a:tc>
                  <a:txBody>
                    <a:bodyPr/>
                    <a:lstStyle/>
                    <a:p>
                      <a:pPr algn="ctr" fontAlgn="ctr"/>
                      <a:r>
                        <a:rPr lang="en-US" altLang="zh-CN" sz="1100" u="none" strike="noStrike" dirty="0">
                          <a:effectLst/>
                        </a:rPr>
                        <a:t>1100</a:t>
                      </a:r>
                      <a:endParaRPr lang="en-US" altLang="zh-CN" sz="1100" b="0" i="0" u="none" strike="noStrike" dirty="0">
                        <a:solidFill>
                          <a:srgbClr val="3F3F76"/>
                        </a:solidFill>
                        <a:effectLst/>
                        <a:latin typeface="宋体" panose="02010600030101010101" pitchFamily="2" charset="-122"/>
                        <a:ea typeface="宋体" panose="02010600030101010101" pitchFamily="2" charset="-122"/>
                      </a:endParaRPr>
                    </a:p>
                  </a:txBody>
                  <a:tcPr marL="0" marR="0" marT="0" marB="0" anchor="ctr"/>
                </a:tc>
                <a:tc>
                  <a:txBody>
                    <a:bodyPr/>
                    <a:lstStyle/>
                    <a:p>
                      <a:pPr algn="ctr" fontAlgn="ctr"/>
                      <a:r>
                        <a:rPr lang="en-US" altLang="zh-CN" sz="1100" u="none" strike="noStrike" dirty="0">
                          <a:effectLst/>
                        </a:rPr>
                        <a:t>137</a:t>
                      </a:r>
                      <a:endParaRPr lang="en-US" altLang="zh-CN" sz="1100" b="0" i="0" u="none" strike="noStrike" dirty="0">
                        <a:solidFill>
                          <a:srgbClr val="3F3F76"/>
                        </a:solidFill>
                        <a:effectLst/>
                        <a:latin typeface="宋体" panose="02010600030101010101" pitchFamily="2" charset="-122"/>
                        <a:ea typeface="宋体" panose="02010600030101010101" pitchFamily="2" charset="-122"/>
                      </a:endParaRPr>
                    </a:p>
                  </a:txBody>
                  <a:tcPr marL="0" marR="0" marT="0" marB="0" anchor="ctr"/>
                </a:tc>
                <a:tc>
                  <a:txBody>
                    <a:bodyPr/>
                    <a:lstStyle/>
                    <a:p>
                      <a:pPr algn="ctr" fontAlgn="ctr"/>
                      <a:r>
                        <a:rPr lang="en-US" altLang="zh-CN" sz="1100" u="none" strike="noStrike" dirty="0">
                          <a:effectLst/>
                        </a:rPr>
                        <a:t>-0.11</a:t>
                      </a:r>
                      <a:endParaRPr lang="en-US" altLang="zh-CN" sz="1100" b="0" i="0" u="none" strike="noStrike" dirty="0">
                        <a:solidFill>
                          <a:schemeClr val="tx1">
                            <a:lumMod val="65000"/>
                            <a:lumOff val="35000"/>
                          </a:schemeClr>
                        </a:solidFill>
                        <a:effectLst/>
                        <a:latin typeface="宋体" panose="02010600030101010101" pitchFamily="2" charset="-122"/>
                        <a:ea typeface="宋体" panose="02010600030101010101" pitchFamily="2" charset="-122"/>
                      </a:endParaRPr>
                    </a:p>
                  </a:txBody>
                  <a:tcPr marL="0" marR="0" marT="0" marB="0" anchor="ctr"/>
                </a:tc>
              </a:tr>
              <a:tr h="130533">
                <a:tc>
                  <a:txBody>
                    <a:bodyPr/>
                    <a:lstStyle/>
                    <a:p>
                      <a:pPr algn="ctr" fontAlgn="b"/>
                      <a:r>
                        <a:rPr lang="en-US" altLang="zh-CN" sz="1100" u="none" strike="noStrike">
                          <a:effectLst/>
                        </a:rPr>
                        <a:t>60</a:t>
                      </a:r>
                      <a:endParaRPr lang="en-US" altLang="zh-CN" sz="1100" b="0" i="0" u="none" strike="noStrike">
                        <a:solidFill>
                          <a:srgbClr val="3F3F76"/>
                        </a:solidFill>
                        <a:effectLst/>
                        <a:latin typeface="宋体" panose="02010600030101010101" pitchFamily="2" charset="-122"/>
                        <a:ea typeface="宋体" panose="02010600030101010101" pitchFamily="2" charset="-122"/>
                      </a:endParaRPr>
                    </a:p>
                  </a:txBody>
                  <a:tcPr marL="0" marR="0" marT="0" marB="0" anchor="b"/>
                </a:tc>
                <a:tc>
                  <a:txBody>
                    <a:bodyPr/>
                    <a:lstStyle/>
                    <a:p>
                      <a:pPr algn="ctr" fontAlgn="ctr"/>
                      <a:r>
                        <a:rPr lang="en-US" altLang="zh-CN" sz="1100" u="none" strike="noStrike">
                          <a:effectLst/>
                        </a:rPr>
                        <a:t>5</a:t>
                      </a:r>
                      <a:endParaRPr lang="en-US" altLang="zh-CN" sz="1100" b="0" i="0" u="none" strike="noStrike">
                        <a:solidFill>
                          <a:srgbClr val="3F3F76"/>
                        </a:solidFill>
                        <a:effectLst/>
                        <a:latin typeface="宋体" panose="02010600030101010101" pitchFamily="2" charset="-122"/>
                        <a:ea typeface="宋体" panose="02010600030101010101" pitchFamily="2" charset="-122"/>
                      </a:endParaRPr>
                    </a:p>
                  </a:txBody>
                  <a:tcPr marL="0" marR="0" marT="0" marB="0" anchor="ctr"/>
                </a:tc>
                <a:tc>
                  <a:txBody>
                    <a:bodyPr/>
                    <a:lstStyle/>
                    <a:p>
                      <a:pPr algn="ctr" fontAlgn="ctr"/>
                      <a:r>
                        <a:rPr lang="en-US" altLang="zh-CN" sz="1100" u="none" strike="noStrike">
                          <a:effectLst/>
                        </a:rPr>
                        <a:t>12</a:t>
                      </a:r>
                      <a:endParaRPr lang="en-US" altLang="zh-CN" sz="1100" b="0" i="0" u="none" strike="noStrike">
                        <a:solidFill>
                          <a:srgbClr val="3F3F76"/>
                        </a:solidFill>
                        <a:effectLst/>
                        <a:latin typeface="宋体" panose="02010600030101010101" pitchFamily="2" charset="-122"/>
                        <a:ea typeface="宋体" panose="02010600030101010101" pitchFamily="2" charset="-122"/>
                      </a:endParaRPr>
                    </a:p>
                  </a:txBody>
                  <a:tcPr marL="0" marR="0" marT="0" marB="0" anchor="ctr"/>
                </a:tc>
                <a:tc>
                  <a:txBody>
                    <a:bodyPr/>
                    <a:lstStyle/>
                    <a:p>
                      <a:pPr algn="ctr" fontAlgn="ctr"/>
                      <a:r>
                        <a:rPr lang="en-US" altLang="zh-CN" sz="1100" u="none" strike="noStrike">
                          <a:effectLst/>
                        </a:rPr>
                        <a:t>6</a:t>
                      </a:r>
                      <a:endParaRPr lang="en-US" altLang="zh-CN" sz="1100" b="0" i="0" u="none" strike="noStrike">
                        <a:solidFill>
                          <a:srgbClr val="3F3F76"/>
                        </a:solidFill>
                        <a:effectLst/>
                        <a:latin typeface="宋体" panose="02010600030101010101" pitchFamily="2" charset="-122"/>
                        <a:ea typeface="宋体" panose="02010600030101010101" pitchFamily="2" charset="-122"/>
                      </a:endParaRPr>
                    </a:p>
                  </a:txBody>
                  <a:tcPr marL="0" marR="0" marT="0" marB="0" anchor="ctr"/>
                </a:tc>
                <a:tc>
                  <a:txBody>
                    <a:bodyPr/>
                    <a:lstStyle/>
                    <a:p>
                      <a:pPr algn="ctr" fontAlgn="ctr"/>
                      <a:r>
                        <a:rPr lang="en-US" altLang="zh-CN" sz="1100" u="none" strike="noStrike">
                          <a:effectLst/>
                        </a:rPr>
                        <a:t>6</a:t>
                      </a:r>
                      <a:endParaRPr lang="en-US" altLang="zh-CN" sz="1100" b="0" i="0" u="none" strike="noStrike">
                        <a:solidFill>
                          <a:srgbClr val="3F3F76"/>
                        </a:solidFill>
                        <a:effectLst/>
                        <a:latin typeface="宋体" panose="02010600030101010101" pitchFamily="2" charset="-122"/>
                        <a:ea typeface="宋体" panose="02010600030101010101" pitchFamily="2" charset="-122"/>
                      </a:endParaRPr>
                    </a:p>
                  </a:txBody>
                  <a:tcPr marL="0" marR="0" marT="0" marB="0" anchor="ctr"/>
                </a:tc>
                <a:tc>
                  <a:txBody>
                    <a:bodyPr/>
                    <a:lstStyle/>
                    <a:p>
                      <a:pPr algn="ctr" fontAlgn="ctr"/>
                      <a:r>
                        <a:rPr lang="en-US" altLang="zh-CN" sz="1100" u="none" strike="noStrike">
                          <a:effectLst/>
                        </a:rPr>
                        <a:t>2</a:t>
                      </a:r>
                      <a:endParaRPr lang="en-US" altLang="zh-CN" sz="1100" b="0" i="0" u="none" strike="noStrike">
                        <a:solidFill>
                          <a:srgbClr val="3F3F76"/>
                        </a:solidFill>
                        <a:effectLst/>
                        <a:latin typeface="宋体" panose="02010600030101010101" pitchFamily="2" charset="-122"/>
                        <a:ea typeface="宋体" panose="02010600030101010101" pitchFamily="2" charset="-122"/>
                      </a:endParaRPr>
                    </a:p>
                  </a:txBody>
                  <a:tcPr marL="0" marR="0" marT="0" marB="0" anchor="ctr"/>
                </a:tc>
                <a:tc>
                  <a:txBody>
                    <a:bodyPr/>
                    <a:lstStyle/>
                    <a:p>
                      <a:pPr algn="ctr" fontAlgn="ctr"/>
                      <a:r>
                        <a:rPr lang="en-US" altLang="zh-CN" sz="1100" u="none" strike="noStrike">
                          <a:effectLst/>
                        </a:rPr>
                        <a:t>3</a:t>
                      </a:r>
                      <a:endParaRPr lang="en-US" altLang="zh-CN" sz="1100" b="0" i="0" u="none" strike="noStrike">
                        <a:solidFill>
                          <a:srgbClr val="3F3F76"/>
                        </a:solidFill>
                        <a:effectLst/>
                        <a:latin typeface="宋体" panose="02010600030101010101" pitchFamily="2" charset="-122"/>
                        <a:ea typeface="宋体" panose="02010600030101010101" pitchFamily="2" charset="-122"/>
                      </a:endParaRPr>
                    </a:p>
                  </a:txBody>
                  <a:tcPr marL="0" marR="0" marT="0" marB="0" anchor="ctr"/>
                </a:tc>
                <a:tc>
                  <a:txBody>
                    <a:bodyPr/>
                    <a:lstStyle/>
                    <a:p>
                      <a:pPr algn="ctr" fontAlgn="ctr"/>
                      <a:r>
                        <a:rPr lang="en-US" altLang="zh-CN" sz="1100" u="none" strike="noStrike">
                          <a:effectLst/>
                        </a:rPr>
                        <a:t>6</a:t>
                      </a:r>
                      <a:endParaRPr lang="en-US" altLang="zh-CN" sz="1100" b="0" i="0" u="none" strike="noStrike">
                        <a:solidFill>
                          <a:srgbClr val="3F3F76"/>
                        </a:solidFill>
                        <a:effectLst/>
                        <a:latin typeface="宋体" panose="02010600030101010101" pitchFamily="2" charset="-122"/>
                        <a:ea typeface="宋体" panose="02010600030101010101" pitchFamily="2" charset="-122"/>
                      </a:endParaRPr>
                    </a:p>
                  </a:txBody>
                  <a:tcPr marL="0" marR="0" marT="0" marB="0" anchor="ctr"/>
                </a:tc>
                <a:tc>
                  <a:txBody>
                    <a:bodyPr/>
                    <a:lstStyle/>
                    <a:p>
                      <a:pPr algn="ctr" fontAlgn="ctr"/>
                      <a:r>
                        <a:rPr lang="en-US" altLang="zh-CN" sz="1100" u="none" strike="noStrike" dirty="0">
                          <a:effectLst/>
                        </a:rPr>
                        <a:t>1100</a:t>
                      </a:r>
                      <a:endParaRPr lang="en-US" altLang="zh-CN" sz="1100" b="0" i="0" u="none" strike="noStrike" dirty="0">
                        <a:solidFill>
                          <a:srgbClr val="3F3F76"/>
                        </a:solidFill>
                        <a:effectLst/>
                        <a:latin typeface="宋体" panose="02010600030101010101" pitchFamily="2" charset="-122"/>
                        <a:ea typeface="宋体" panose="02010600030101010101" pitchFamily="2" charset="-122"/>
                      </a:endParaRPr>
                    </a:p>
                  </a:txBody>
                  <a:tcPr marL="0" marR="0" marT="0" marB="0" anchor="ctr"/>
                </a:tc>
                <a:tc>
                  <a:txBody>
                    <a:bodyPr/>
                    <a:lstStyle/>
                    <a:p>
                      <a:pPr algn="ctr" fontAlgn="ctr"/>
                      <a:r>
                        <a:rPr lang="en-US" altLang="zh-CN" sz="1100" u="none" strike="noStrike">
                          <a:effectLst/>
                        </a:rPr>
                        <a:t>137</a:t>
                      </a:r>
                      <a:endParaRPr lang="en-US" altLang="zh-CN" sz="1100" b="0" i="0" u="none" strike="noStrike">
                        <a:solidFill>
                          <a:srgbClr val="3F3F76"/>
                        </a:solidFill>
                        <a:effectLst/>
                        <a:latin typeface="宋体" panose="02010600030101010101" pitchFamily="2" charset="-122"/>
                        <a:ea typeface="宋体" panose="02010600030101010101" pitchFamily="2" charset="-122"/>
                      </a:endParaRPr>
                    </a:p>
                  </a:txBody>
                  <a:tcPr marL="0" marR="0" marT="0" marB="0" anchor="ctr"/>
                </a:tc>
                <a:tc>
                  <a:txBody>
                    <a:bodyPr/>
                    <a:lstStyle/>
                    <a:p>
                      <a:pPr algn="ctr" fontAlgn="ctr"/>
                      <a:r>
                        <a:rPr lang="en-US" altLang="zh-CN" sz="1100" u="none" strike="noStrike" dirty="0">
                          <a:effectLst/>
                        </a:rPr>
                        <a:t>-0.15</a:t>
                      </a:r>
                      <a:endParaRPr lang="en-US" altLang="zh-CN" sz="1100" b="0" i="0" u="none" strike="noStrike" dirty="0">
                        <a:solidFill>
                          <a:schemeClr val="tx1">
                            <a:lumMod val="65000"/>
                            <a:lumOff val="35000"/>
                          </a:schemeClr>
                        </a:solidFill>
                        <a:effectLst/>
                        <a:latin typeface="宋体" panose="02010600030101010101" pitchFamily="2" charset="-122"/>
                        <a:ea typeface="宋体" panose="02010600030101010101" pitchFamily="2" charset="-122"/>
                      </a:endParaRPr>
                    </a:p>
                  </a:txBody>
                  <a:tcPr marL="0" marR="0" marT="0" marB="0" anchor="ctr"/>
                </a:tc>
              </a:tr>
              <a:tr h="130533">
                <a:tc>
                  <a:txBody>
                    <a:bodyPr/>
                    <a:lstStyle/>
                    <a:p>
                      <a:pPr algn="ctr" fontAlgn="b"/>
                      <a:r>
                        <a:rPr lang="en-US" altLang="zh-CN" sz="1100" u="none" strike="noStrike">
                          <a:effectLst/>
                        </a:rPr>
                        <a:t>66</a:t>
                      </a:r>
                      <a:endParaRPr lang="en-US" altLang="zh-CN" sz="1100" b="0" i="0" u="none" strike="noStrike">
                        <a:solidFill>
                          <a:srgbClr val="3F3F76"/>
                        </a:solidFill>
                        <a:effectLst/>
                        <a:latin typeface="宋体" panose="02010600030101010101" pitchFamily="2" charset="-122"/>
                        <a:ea typeface="宋体" panose="02010600030101010101" pitchFamily="2" charset="-122"/>
                      </a:endParaRPr>
                    </a:p>
                  </a:txBody>
                  <a:tcPr marL="0" marR="0" marT="0" marB="0" anchor="b"/>
                </a:tc>
                <a:tc>
                  <a:txBody>
                    <a:bodyPr/>
                    <a:lstStyle/>
                    <a:p>
                      <a:pPr algn="ctr" fontAlgn="ctr"/>
                      <a:r>
                        <a:rPr lang="en-US" altLang="zh-CN" sz="1100" u="none" strike="noStrike">
                          <a:effectLst/>
                        </a:rPr>
                        <a:t>4.9</a:t>
                      </a:r>
                      <a:endParaRPr lang="en-US" altLang="zh-CN" sz="1100" b="0" i="0" u="none" strike="noStrike">
                        <a:solidFill>
                          <a:srgbClr val="3F3F76"/>
                        </a:solidFill>
                        <a:effectLst/>
                        <a:latin typeface="宋体" panose="02010600030101010101" pitchFamily="2" charset="-122"/>
                        <a:ea typeface="宋体" panose="02010600030101010101" pitchFamily="2" charset="-122"/>
                      </a:endParaRPr>
                    </a:p>
                  </a:txBody>
                  <a:tcPr marL="0" marR="0" marT="0" marB="0" anchor="ctr"/>
                </a:tc>
                <a:tc>
                  <a:txBody>
                    <a:bodyPr/>
                    <a:lstStyle/>
                    <a:p>
                      <a:pPr algn="ctr" fontAlgn="ctr"/>
                      <a:r>
                        <a:rPr lang="en-US" altLang="zh-CN" sz="1100" u="none" strike="noStrike">
                          <a:effectLst/>
                        </a:rPr>
                        <a:t>5.9</a:t>
                      </a:r>
                      <a:endParaRPr lang="en-US" altLang="zh-CN" sz="1100" b="0" i="0" u="none" strike="noStrike">
                        <a:solidFill>
                          <a:srgbClr val="3F3F76"/>
                        </a:solidFill>
                        <a:effectLst/>
                        <a:latin typeface="宋体" panose="02010600030101010101" pitchFamily="2" charset="-122"/>
                        <a:ea typeface="宋体" panose="02010600030101010101" pitchFamily="2" charset="-122"/>
                      </a:endParaRPr>
                    </a:p>
                  </a:txBody>
                  <a:tcPr marL="0" marR="0" marT="0" marB="0" anchor="ctr"/>
                </a:tc>
                <a:tc>
                  <a:txBody>
                    <a:bodyPr/>
                    <a:lstStyle/>
                    <a:p>
                      <a:pPr algn="ctr" fontAlgn="ctr"/>
                      <a:r>
                        <a:rPr lang="en-US" altLang="zh-CN" sz="1100" u="none" strike="noStrike">
                          <a:effectLst/>
                        </a:rPr>
                        <a:t>5.9</a:t>
                      </a:r>
                      <a:endParaRPr lang="en-US" altLang="zh-CN" sz="1100" b="0" i="0" u="none" strike="noStrike">
                        <a:solidFill>
                          <a:srgbClr val="3F3F76"/>
                        </a:solidFill>
                        <a:effectLst/>
                        <a:latin typeface="宋体" panose="02010600030101010101" pitchFamily="2" charset="-122"/>
                        <a:ea typeface="宋体" panose="02010600030101010101" pitchFamily="2" charset="-122"/>
                      </a:endParaRPr>
                    </a:p>
                  </a:txBody>
                  <a:tcPr marL="0" marR="0" marT="0" marB="0" anchor="ctr"/>
                </a:tc>
                <a:tc>
                  <a:txBody>
                    <a:bodyPr/>
                    <a:lstStyle/>
                    <a:p>
                      <a:pPr algn="ctr" fontAlgn="ctr"/>
                      <a:r>
                        <a:rPr lang="en-US" altLang="zh-CN" sz="1100" u="none" strike="noStrike">
                          <a:effectLst/>
                        </a:rPr>
                        <a:t>5.9</a:t>
                      </a:r>
                      <a:endParaRPr lang="en-US" altLang="zh-CN" sz="1100" b="0" i="0" u="none" strike="noStrike">
                        <a:solidFill>
                          <a:srgbClr val="3F3F76"/>
                        </a:solidFill>
                        <a:effectLst/>
                        <a:latin typeface="宋体" panose="02010600030101010101" pitchFamily="2" charset="-122"/>
                        <a:ea typeface="宋体" panose="02010600030101010101" pitchFamily="2" charset="-122"/>
                      </a:endParaRPr>
                    </a:p>
                  </a:txBody>
                  <a:tcPr marL="0" marR="0" marT="0" marB="0" anchor="ctr"/>
                </a:tc>
                <a:tc>
                  <a:txBody>
                    <a:bodyPr/>
                    <a:lstStyle/>
                    <a:p>
                      <a:pPr algn="ctr" fontAlgn="ctr"/>
                      <a:r>
                        <a:rPr lang="en-US" altLang="zh-CN" sz="1100" u="none" strike="noStrike">
                          <a:effectLst/>
                        </a:rPr>
                        <a:t>2.9</a:t>
                      </a:r>
                      <a:endParaRPr lang="en-US" altLang="zh-CN" sz="1100" b="0" i="0" u="none" strike="noStrike">
                        <a:solidFill>
                          <a:srgbClr val="3F3F76"/>
                        </a:solidFill>
                        <a:effectLst/>
                        <a:latin typeface="宋体" panose="02010600030101010101" pitchFamily="2" charset="-122"/>
                        <a:ea typeface="宋体" panose="02010600030101010101" pitchFamily="2" charset="-122"/>
                      </a:endParaRPr>
                    </a:p>
                  </a:txBody>
                  <a:tcPr marL="0" marR="0" marT="0" marB="0" anchor="ctr"/>
                </a:tc>
                <a:tc>
                  <a:txBody>
                    <a:bodyPr/>
                    <a:lstStyle/>
                    <a:p>
                      <a:pPr algn="ctr" fontAlgn="ctr"/>
                      <a:r>
                        <a:rPr lang="en-US" altLang="zh-CN" sz="1100" u="none" strike="noStrike">
                          <a:effectLst/>
                        </a:rPr>
                        <a:t>2.9</a:t>
                      </a:r>
                      <a:endParaRPr lang="en-US" altLang="zh-CN" sz="1100" b="0" i="0" u="none" strike="noStrike">
                        <a:solidFill>
                          <a:srgbClr val="3F3F76"/>
                        </a:solidFill>
                        <a:effectLst/>
                        <a:latin typeface="宋体" panose="02010600030101010101" pitchFamily="2" charset="-122"/>
                        <a:ea typeface="宋体" panose="02010600030101010101" pitchFamily="2" charset="-122"/>
                      </a:endParaRPr>
                    </a:p>
                  </a:txBody>
                  <a:tcPr marL="0" marR="0" marT="0" marB="0" anchor="ctr"/>
                </a:tc>
                <a:tc>
                  <a:txBody>
                    <a:bodyPr/>
                    <a:lstStyle/>
                    <a:p>
                      <a:pPr algn="ctr" fontAlgn="ctr"/>
                      <a:r>
                        <a:rPr lang="en-US" altLang="zh-CN" sz="1100" u="none" strike="noStrike">
                          <a:effectLst/>
                        </a:rPr>
                        <a:t>5.6</a:t>
                      </a:r>
                      <a:endParaRPr lang="en-US" altLang="zh-CN" sz="1100" b="0" i="0" u="none" strike="noStrike">
                        <a:solidFill>
                          <a:srgbClr val="3F3F76"/>
                        </a:solidFill>
                        <a:effectLst/>
                        <a:latin typeface="宋体" panose="02010600030101010101" pitchFamily="2" charset="-122"/>
                        <a:ea typeface="宋体" panose="02010600030101010101" pitchFamily="2" charset="-122"/>
                      </a:endParaRPr>
                    </a:p>
                  </a:txBody>
                  <a:tcPr marL="0" marR="0" marT="0" marB="0" anchor="ctr"/>
                </a:tc>
                <a:tc>
                  <a:txBody>
                    <a:bodyPr/>
                    <a:lstStyle/>
                    <a:p>
                      <a:pPr algn="ctr" fontAlgn="ctr"/>
                      <a:r>
                        <a:rPr lang="en-US" altLang="zh-CN" sz="1100" u="none" strike="noStrike" dirty="0">
                          <a:effectLst/>
                        </a:rPr>
                        <a:t>1100</a:t>
                      </a:r>
                      <a:endParaRPr lang="en-US" altLang="zh-CN" sz="1100" b="0" i="0" u="none" strike="noStrike" dirty="0">
                        <a:solidFill>
                          <a:srgbClr val="3F3F76"/>
                        </a:solidFill>
                        <a:effectLst/>
                        <a:latin typeface="宋体" panose="02010600030101010101" pitchFamily="2" charset="-122"/>
                        <a:ea typeface="宋体" panose="02010600030101010101" pitchFamily="2" charset="-122"/>
                      </a:endParaRPr>
                    </a:p>
                  </a:txBody>
                  <a:tcPr marL="0" marR="0" marT="0" marB="0" anchor="ctr"/>
                </a:tc>
                <a:tc>
                  <a:txBody>
                    <a:bodyPr/>
                    <a:lstStyle/>
                    <a:p>
                      <a:pPr algn="ctr" fontAlgn="ctr"/>
                      <a:r>
                        <a:rPr lang="en-US" altLang="zh-CN" sz="1100" u="none" strike="noStrike" dirty="0">
                          <a:effectLst/>
                        </a:rPr>
                        <a:t>137</a:t>
                      </a:r>
                      <a:endParaRPr lang="en-US" altLang="zh-CN" sz="1100" b="0" i="0" u="none" strike="noStrike" dirty="0">
                        <a:solidFill>
                          <a:srgbClr val="3F3F76"/>
                        </a:solidFill>
                        <a:effectLst/>
                        <a:latin typeface="宋体" panose="02010600030101010101" pitchFamily="2" charset="-122"/>
                        <a:ea typeface="宋体" panose="02010600030101010101" pitchFamily="2" charset="-122"/>
                      </a:endParaRPr>
                    </a:p>
                  </a:txBody>
                  <a:tcPr marL="0" marR="0" marT="0" marB="0" anchor="ctr"/>
                </a:tc>
                <a:tc>
                  <a:txBody>
                    <a:bodyPr/>
                    <a:lstStyle/>
                    <a:p>
                      <a:pPr algn="ctr" fontAlgn="ctr"/>
                      <a:r>
                        <a:rPr lang="en-US" altLang="zh-CN" sz="1100" u="none" strike="noStrike" dirty="0">
                          <a:effectLst/>
                        </a:rPr>
                        <a:t>-0.2</a:t>
                      </a:r>
                      <a:endParaRPr lang="en-US" altLang="zh-CN" sz="1100" b="0" i="0" u="none" strike="noStrike" dirty="0">
                        <a:solidFill>
                          <a:schemeClr val="tx1">
                            <a:lumMod val="65000"/>
                            <a:lumOff val="35000"/>
                          </a:schemeClr>
                        </a:solidFill>
                        <a:effectLst/>
                        <a:latin typeface="宋体" panose="02010600030101010101" pitchFamily="2" charset="-122"/>
                        <a:ea typeface="宋体" panose="02010600030101010101" pitchFamily="2" charset="-122"/>
                      </a:endParaRPr>
                    </a:p>
                  </a:txBody>
                  <a:tcPr marL="0" marR="0" marT="0" marB="0" anchor="ctr"/>
                </a:tc>
              </a:tr>
              <a:tr h="130533">
                <a:tc>
                  <a:txBody>
                    <a:bodyPr/>
                    <a:lstStyle/>
                    <a:p>
                      <a:pPr algn="ctr" fontAlgn="b"/>
                      <a:r>
                        <a:rPr lang="en-US" altLang="zh-CN" sz="1100" u="none" strike="noStrike">
                          <a:effectLst/>
                        </a:rPr>
                        <a:t>66.4</a:t>
                      </a:r>
                      <a:endParaRPr lang="en-US" altLang="zh-CN" sz="1100" b="0" i="0" u="none" strike="noStrike">
                        <a:solidFill>
                          <a:srgbClr val="3F3F76"/>
                        </a:solidFill>
                        <a:effectLst/>
                        <a:latin typeface="宋体" panose="02010600030101010101" pitchFamily="2" charset="-122"/>
                        <a:ea typeface="宋体" panose="02010600030101010101" pitchFamily="2" charset="-122"/>
                      </a:endParaRPr>
                    </a:p>
                  </a:txBody>
                  <a:tcPr marL="0" marR="0" marT="0" marB="0" anchor="b"/>
                </a:tc>
                <a:tc>
                  <a:txBody>
                    <a:bodyPr/>
                    <a:lstStyle/>
                    <a:p>
                      <a:pPr algn="ctr" fontAlgn="ctr"/>
                      <a:r>
                        <a:rPr lang="en-US" altLang="zh-CN" sz="1100" u="none" strike="noStrike">
                          <a:effectLst/>
                        </a:rPr>
                        <a:t>4.9</a:t>
                      </a:r>
                      <a:endParaRPr lang="en-US" altLang="zh-CN" sz="1100" b="0" i="0" u="none" strike="noStrike">
                        <a:solidFill>
                          <a:srgbClr val="3F3F76"/>
                        </a:solidFill>
                        <a:effectLst/>
                        <a:latin typeface="宋体" panose="02010600030101010101" pitchFamily="2" charset="-122"/>
                        <a:ea typeface="宋体" panose="02010600030101010101" pitchFamily="2" charset="-122"/>
                      </a:endParaRPr>
                    </a:p>
                  </a:txBody>
                  <a:tcPr marL="0" marR="0" marT="0" marB="0" anchor="ctr"/>
                </a:tc>
                <a:tc>
                  <a:txBody>
                    <a:bodyPr/>
                    <a:lstStyle/>
                    <a:p>
                      <a:pPr algn="ctr" fontAlgn="ctr"/>
                      <a:r>
                        <a:rPr lang="en-US" altLang="zh-CN" sz="1100" u="none" strike="noStrike">
                          <a:effectLst/>
                        </a:rPr>
                        <a:t>5.8</a:t>
                      </a:r>
                      <a:endParaRPr lang="en-US" altLang="zh-CN" sz="1100" b="0" i="0" u="none" strike="noStrike">
                        <a:solidFill>
                          <a:srgbClr val="3F3F76"/>
                        </a:solidFill>
                        <a:effectLst/>
                        <a:latin typeface="宋体" panose="02010600030101010101" pitchFamily="2" charset="-122"/>
                        <a:ea typeface="宋体" panose="02010600030101010101" pitchFamily="2" charset="-122"/>
                      </a:endParaRPr>
                    </a:p>
                  </a:txBody>
                  <a:tcPr marL="0" marR="0" marT="0" marB="0" anchor="ctr"/>
                </a:tc>
                <a:tc>
                  <a:txBody>
                    <a:bodyPr/>
                    <a:lstStyle/>
                    <a:p>
                      <a:pPr algn="ctr" fontAlgn="ctr"/>
                      <a:r>
                        <a:rPr lang="en-US" altLang="zh-CN" sz="1100" u="none" strike="noStrike">
                          <a:effectLst/>
                        </a:rPr>
                        <a:t>5.8</a:t>
                      </a:r>
                      <a:endParaRPr lang="en-US" altLang="zh-CN" sz="1100" b="0" i="0" u="none" strike="noStrike">
                        <a:solidFill>
                          <a:srgbClr val="3F3F76"/>
                        </a:solidFill>
                        <a:effectLst/>
                        <a:latin typeface="宋体" panose="02010600030101010101" pitchFamily="2" charset="-122"/>
                        <a:ea typeface="宋体" panose="02010600030101010101" pitchFamily="2" charset="-122"/>
                      </a:endParaRPr>
                    </a:p>
                  </a:txBody>
                  <a:tcPr marL="0" marR="0" marT="0" marB="0" anchor="ctr"/>
                </a:tc>
                <a:tc>
                  <a:txBody>
                    <a:bodyPr/>
                    <a:lstStyle/>
                    <a:p>
                      <a:pPr algn="ctr" fontAlgn="ctr"/>
                      <a:r>
                        <a:rPr lang="en-US" altLang="zh-CN" sz="1100" u="none" strike="noStrike">
                          <a:effectLst/>
                        </a:rPr>
                        <a:t>5.8</a:t>
                      </a:r>
                      <a:endParaRPr lang="en-US" altLang="zh-CN" sz="1100" b="0" i="0" u="none" strike="noStrike">
                        <a:solidFill>
                          <a:srgbClr val="3F3F76"/>
                        </a:solidFill>
                        <a:effectLst/>
                        <a:latin typeface="宋体" panose="02010600030101010101" pitchFamily="2" charset="-122"/>
                        <a:ea typeface="宋体" panose="02010600030101010101" pitchFamily="2" charset="-122"/>
                      </a:endParaRPr>
                    </a:p>
                  </a:txBody>
                  <a:tcPr marL="0" marR="0" marT="0" marB="0" anchor="ctr"/>
                </a:tc>
                <a:tc>
                  <a:txBody>
                    <a:bodyPr/>
                    <a:lstStyle/>
                    <a:p>
                      <a:pPr algn="ctr" fontAlgn="ctr"/>
                      <a:r>
                        <a:rPr lang="en-US" altLang="zh-CN" sz="1100" u="none" strike="noStrike">
                          <a:effectLst/>
                        </a:rPr>
                        <a:t>2.9</a:t>
                      </a:r>
                      <a:endParaRPr lang="en-US" altLang="zh-CN" sz="1100" b="0" i="0" u="none" strike="noStrike">
                        <a:solidFill>
                          <a:srgbClr val="3F3F76"/>
                        </a:solidFill>
                        <a:effectLst/>
                        <a:latin typeface="宋体" panose="02010600030101010101" pitchFamily="2" charset="-122"/>
                        <a:ea typeface="宋体" panose="02010600030101010101" pitchFamily="2" charset="-122"/>
                      </a:endParaRPr>
                    </a:p>
                  </a:txBody>
                  <a:tcPr marL="0" marR="0" marT="0" marB="0" anchor="ctr"/>
                </a:tc>
                <a:tc>
                  <a:txBody>
                    <a:bodyPr/>
                    <a:lstStyle/>
                    <a:p>
                      <a:pPr algn="ctr" fontAlgn="ctr"/>
                      <a:r>
                        <a:rPr lang="en-US" altLang="zh-CN" sz="1100" u="none" strike="noStrike">
                          <a:effectLst/>
                        </a:rPr>
                        <a:t>2.9</a:t>
                      </a:r>
                      <a:endParaRPr lang="en-US" altLang="zh-CN" sz="1100" b="0" i="0" u="none" strike="noStrike">
                        <a:solidFill>
                          <a:srgbClr val="3F3F76"/>
                        </a:solidFill>
                        <a:effectLst/>
                        <a:latin typeface="宋体" panose="02010600030101010101" pitchFamily="2" charset="-122"/>
                        <a:ea typeface="宋体" panose="02010600030101010101" pitchFamily="2" charset="-122"/>
                      </a:endParaRPr>
                    </a:p>
                  </a:txBody>
                  <a:tcPr marL="0" marR="0" marT="0" marB="0" anchor="ctr"/>
                </a:tc>
                <a:tc>
                  <a:txBody>
                    <a:bodyPr/>
                    <a:lstStyle/>
                    <a:p>
                      <a:pPr algn="ctr" fontAlgn="ctr"/>
                      <a:r>
                        <a:rPr lang="en-US" altLang="zh-CN" sz="1100" u="none" strike="noStrike">
                          <a:effectLst/>
                        </a:rPr>
                        <a:t>5.5</a:t>
                      </a:r>
                      <a:endParaRPr lang="en-US" altLang="zh-CN" sz="1100" b="0" i="0" u="none" strike="noStrike">
                        <a:solidFill>
                          <a:srgbClr val="3F3F76"/>
                        </a:solidFill>
                        <a:effectLst/>
                        <a:latin typeface="宋体" panose="02010600030101010101" pitchFamily="2" charset="-122"/>
                        <a:ea typeface="宋体" panose="02010600030101010101" pitchFamily="2" charset="-122"/>
                      </a:endParaRPr>
                    </a:p>
                  </a:txBody>
                  <a:tcPr marL="0" marR="0" marT="0" marB="0" anchor="ctr"/>
                </a:tc>
                <a:tc>
                  <a:txBody>
                    <a:bodyPr/>
                    <a:lstStyle/>
                    <a:p>
                      <a:pPr algn="ctr" fontAlgn="ctr"/>
                      <a:r>
                        <a:rPr lang="en-US" altLang="zh-CN" sz="1100" u="none" strike="noStrike">
                          <a:effectLst/>
                        </a:rPr>
                        <a:t>1100</a:t>
                      </a:r>
                      <a:endParaRPr lang="en-US" altLang="zh-CN" sz="1100" b="0" i="0" u="none" strike="noStrike">
                        <a:solidFill>
                          <a:srgbClr val="3F3F76"/>
                        </a:solidFill>
                        <a:effectLst/>
                        <a:latin typeface="宋体" panose="02010600030101010101" pitchFamily="2" charset="-122"/>
                        <a:ea typeface="宋体" panose="02010600030101010101" pitchFamily="2" charset="-122"/>
                      </a:endParaRPr>
                    </a:p>
                  </a:txBody>
                  <a:tcPr marL="0" marR="0" marT="0" marB="0" anchor="ctr"/>
                </a:tc>
                <a:tc>
                  <a:txBody>
                    <a:bodyPr/>
                    <a:lstStyle/>
                    <a:p>
                      <a:pPr algn="ctr" fontAlgn="ctr"/>
                      <a:r>
                        <a:rPr lang="en-US" altLang="zh-CN" sz="1100" u="none" strike="noStrike" dirty="0">
                          <a:effectLst/>
                        </a:rPr>
                        <a:t>137</a:t>
                      </a:r>
                      <a:endParaRPr lang="en-US" altLang="zh-CN" sz="1100" b="0" i="0" u="none" strike="noStrike" dirty="0">
                        <a:solidFill>
                          <a:srgbClr val="3F3F76"/>
                        </a:solidFill>
                        <a:effectLst/>
                        <a:latin typeface="宋体" panose="02010600030101010101" pitchFamily="2" charset="-122"/>
                        <a:ea typeface="宋体" panose="02010600030101010101" pitchFamily="2" charset="-122"/>
                      </a:endParaRPr>
                    </a:p>
                  </a:txBody>
                  <a:tcPr marL="0" marR="0" marT="0" marB="0" anchor="ctr"/>
                </a:tc>
                <a:tc>
                  <a:txBody>
                    <a:bodyPr/>
                    <a:lstStyle/>
                    <a:p>
                      <a:pPr algn="ctr" fontAlgn="ctr"/>
                      <a:r>
                        <a:rPr lang="en-US" altLang="zh-CN" sz="1100" u="none" strike="noStrike" dirty="0">
                          <a:effectLst/>
                        </a:rPr>
                        <a:t>-0.19</a:t>
                      </a:r>
                      <a:endParaRPr lang="en-US" altLang="zh-CN" sz="1100" b="0" i="0" u="none" strike="noStrike" dirty="0">
                        <a:solidFill>
                          <a:schemeClr val="tx1">
                            <a:lumMod val="65000"/>
                            <a:lumOff val="35000"/>
                          </a:schemeClr>
                        </a:solidFill>
                        <a:effectLst/>
                        <a:latin typeface="宋体" panose="02010600030101010101" pitchFamily="2" charset="-122"/>
                        <a:ea typeface="宋体" panose="02010600030101010101" pitchFamily="2" charset="-122"/>
                      </a:endParaRPr>
                    </a:p>
                  </a:txBody>
                  <a:tcPr marL="0" marR="0" marT="0" marB="0" anchor="ctr"/>
                </a:tc>
              </a:tr>
              <a:tr h="130533">
                <a:tc>
                  <a:txBody>
                    <a:bodyPr/>
                    <a:lstStyle/>
                    <a:p>
                      <a:pPr algn="ctr" fontAlgn="b"/>
                      <a:r>
                        <a:rPr lang="en-US" altLang="zh-CN" sz="1100" u="none" strike="noStrike">
                          <a:effectLst/>
                        </a:rPr>
                        <a:t>67.3</a:t>
                      </a:r>
                      <a:endParaRPr lang="en-US" altLang="zh-CN" sz="1100" b="0" i="0" u="none" strike="noStrike">
                        <a:solidFill>
                          <a:srgbClr val="3F3F76"/>
                        </a:solidFill>
                        <a:effectLst/>
                        <a:latin typeface="宋体" panose="02010600030101010101" pitchFamily="2" charset="-122"/>
                        <a:ea typeface="宋体" panose="02010600030101010101" pitchFamily="2" charset="-122"/>
                      </a:endParaRPr>
                    </a:p>
                  </a:txBody>
                  <a:tcPr marL="0" marR="0" marT="0" marB="0" anchor="b"/>
                </a:tc>
                <a:tc>
                  <a:txBody>
                    <a:bodyPr/>
                    <a:lstStyle/>
                    <a:p>
                      <a:pPr algn="ctr" fontAlgn="ctr"/>
                      <a:r>
                        <a:rPr lang="en-US" altLang="zh-CN" sz="1100" u="none" strike="noStrike">
                          <a:effectLst/>
                        </a:rPr>
                        <a:t>4.7</a:t>
                      </a:r>
                      <a:endParaRPr lang="en-US" altLang="zh-CN" sz="1100" b="0" i="0" u="none" strike="noStrike">
                        <a:solidFill>
                          <a:srgbClr val="3F3F76"/>
                        </a:solidFill>
                        <a:effectLst/>
                        <a:latin typeface="宋体" panose="02010600030101010101" pitchFamily="2" charset="-122"/>
                        <a:ea typeface="宋体" panose="02010600030101010101" pitchFamily="2" charset="-122"/>
                      </a:endParaRPr>
                    </a:p>
                  </a:txBody>
                  <a:tcPr marL="0" marR="0" marT="0" marB="0" anchor="ctr"/>
                </a:tc>
                <a:tc>
                  <a:txBody>
                    <a:bodyPr/>
                    <a:lstStyle/>
                    <a:p>
                      <a:pPr algn="ctr" fontAlgn="ctr"/>
                      <a:r>
                        <a:rPr lang="en-US" altLang="zh-CN" sz="1100" u="none" strike="noStrike">
                          <a:effectLst/>
                        </a:rPr>
                        <a:t>5.6</a:t>
                      </a:r>
                      <a:endParaRPr lang="en-US" altLang="zh-CN" sz="1100" b="0" i="0" u="none" strike="noStrike">
                        <a:solidFill>
                          <a:srgbClr val="3F3F76"/>
                        </a:solidFill>
                        <a:effectLst/>
                        <a:latin typeface="宋体" panose="02010600030101010101" pitchFamily="2" charset="-122"/>
                        <a:ea typeface="宋体" panose="02010600030101010101" pitchFamily="2" charset="-122"/>
                      </a:endParaRPr>
                    </a:p>
                  </a:txBody>
                  <a:tcPr marL="0" marR="0" marT="0" marB="0" anchor="ctr"/>
                </a:tc>
                <a:tc>
                  <a:txBody>
                    <a:bodyPr/>
                    <a:lstStyle/>
                    <a:p>
                      <a:pPr algn="ctr" fontAlgn="ctr"/>
                      <a:r>
                        <a:rPr lang="en-US" altLang="zh-CN" sz="1100" u="none" strike="noStrike">
                          <a:effectLst/>
                        </a:rPr>
                        <a:t>5.6</a:t>
                      </a:r>
                      <a:endParaRPr lang="en-US" altLang="zh-CN" sz="1100" b="0" i="0" u="none" strike="noStrike">
                        <a:solidFill>
                          <a:srgbClr val="3F3F76"/>
                        </a:solidFill>
                        <a:effectLst/>
                        <a:latin typeface="宋体" panose="02010600030101010101" pitchFamily="2" charset="-122"/>
                        <a:ea typeface="宋体" panose="02010600030101010101" pitchFamily="2" charset="-122"/>
                      </a:endParaRPr>
                    </a:p>
                  </a:txBody>
                  <a:tcPr marL="0" marR="0" marT="0" marB="0" anchor="ctr"/>
                </a:tc>
                <a:tc>
                  <a:txBody>
                    <a:bodyPr/>
                    <a:lstStyle/>
                    <a:p>
                      <a:pPr algn="ctr" fontAlgn="ctr"/>
                      <a:r>
                        <a:rPr lang="en-US" altLang="zh-CN" sz="1100" u="none" strike="noStrike">
                          <a:effectLst/>
                        </a:rPr>
                        <a:t>5.6</a:t>
                      </a:r>
                      <a:endParaRPr lang="en-US" altLang="zh-CN" sz="1100" b="0" i="0" u="none" strike="noStrike">
                        <a:solidFill>
                          <a:srgbClr val="3F3F76"/>
                        </a:solidFill>
                        <a:effectLst/>
                        <a:latin typeface="宋体" panose="02010600030101010101" pitchFamily="2" charset="-122"/>
                        <a:ea typeface="宋体" panose="02010600030101010101" pitchFamily="2" charset="-122"/>
                      </a:endParaRPr>
                    </a:p>
                  </a:txBody>
                  <a:tcPr marL="0" marR="0" marT="0" marB="0" anchor="ctr"/>
                </a:tc>
                <a:tc>
                  <a:txBody>
                    <a:bodyPr/>
                    <a:lstStyle/>
                    <a:p>
                      <a:pPr algn="ctr" fontAlgn="ctr"/>
                      <a:r>
                        <a:rPr lang="en-US" altLang="zh-CN" sz="1100" u="none" strike="noStrike">
                          <a:effectLst/>
                        </a:rPr>
                        <a:t>2.8</a:t>
                      </a:r>
                      <a:endParaRPr lang="en-US" altLang="zh-CN" sz="1100" b="0" i="0" u="none" strike="noStrike">
                        <a:solidFill>
                          <a:srgbClr val="3F3F76"/>
                        </a:solidFill>
                        <a:effectLst/>
                        <a:latin typeface="宋体" panose="02010600030101010101" pitchFamily="2" charset="-122"/>
                        <a:ea typeface="宋体" panose="02010600030101010101" pitchFamily="2" charset="-122"/>
                      </a:endParaRPr>
                    </a:p>
                  </a:txBody>
                  <a:tcPr marL="0" marR="0" marT="0" marB="0" anchor="ctr"/>
                </a:tc>
                <a:tc>
                  <a:txBody>
                    <a:bodyPr/>
                    <a:lstStyle/>
                    <a:p>
                      <a:pPr algn="ctr" fontAlgn="ctr"/>
                      <a:r>
                        <a:rPr lang="en-US" altLang="zh-CN" sz="1100" u="none" strike="noStrike">
                          <a:effectLst/>
                        </a:rPr>
                        <a:t>2.8</a:t>
                      </a:r>
                      <a:endParaRPr lang="en-US" altLang="zh-CN" sz="1100" b="0" i="0" u="none" strike="noStrike">
                        <a:solidFill>
                          <a:srgbClr val="3F3F76"/>
                        </a:solidFill>
                        <a:effectLst/>
                        <a:latin typeface="宋体" panose="02010600030101010101" pitchFamily="2" charset="-122"/>
                        <a:ea typeface="宋体" panose="02010600030101010101" pitchFamily="2" charset="-122"/>
                      </a:endParaRPr>
                    </a:p>
                  </a:txBody>
                  <a:tcPr marL="0" marR="0" marT="0" marB="0" anchor="ctr"/>
                </a:tc>
                <a:tc>
                  <a:txBody>
                    <a:bodyPr/>
                    <a:lstStyle/>
                    <a:p>
                      <a:pPr algn="ctr" fontAlgn="ctr"/>
                      <a:r>
                        <a:rPr lang="en-US" altLang="zh-CN" sz="1100" u="none" strike="noStrike">
                          <a:effectLst/>
                        </a:rPr>
                        <a:t>5.6</a:t>
                      </a:r>
                      <a:endParaRPr lang="en-US" altLang="zh-CN" sz="1100" b="0" i="0" u="none" strike="noStrike">
                        <a:solidFill>
                          <a:srgbClr val="3F3F76"/>
                        </a:solidFill>
                        <a:effectLst/>
                        <a:latin typeface="宋体" panose="02010600030101010101" pitchFamily="2" charset="-122"/>
                        <a:ea typeface="宋体" panose="02010600030101010101" pitchFamily="2" charset="-122"/>
                      </a:endParaRPr>
                    </a:p>
                  </a:txBody>
                  <a:tcPr marL="0" marR="0" marT="0" marB="0" anchor="ctr"/>
                </a:tc>
                <a:tc>
                  <a:txBody>
                    <a:bodyPr/>
                    <a:lstStyle/>
                    <a:p>
                      <a:pPr algn="ctr" fontAlgn="ctr"/>
                      <a:r>
                        <a:rPr lang="en-US" altLang="zh-CN" sz="1100" u="none" strike="noStrike">
                          <a:effectLst/>
                        </a:rPr>
                        <a:t>1100</a:t>
                      </a:r>
                      <a:endParaRPr lang="en-US" altLang="zh-CN" sz="1100" b="0" i="0" u="none" strike="noStrike">
                        <a:solidFill>
                          <a:srgbClr val="3F3F76"/>
                        </a:solidFill>
                        <a:effectLst/>
                        <a:latin typeface="宋体" panose="02010600030101010101" pitchFamily="2" charset="-122"/>
                        <a:ea typeface="宋体" panose="02010600030101010101" pitchFamily="2" charset="-122"/>
                      </a:endParaRPr>
                    </a:p>
                  </a:txBody>
                  <a:tcPr marL="0" marR="0" marT="0" marB="0" anchor="ctr"/>
                </a:tc>
                <a:tc>
                  <a:txBody>
                    <a:bodyPr/>
                    <a:lstStyle/>
                    <a:p>
                      <a:pPr algn="ctr" fontAlgn="ctr"/>
                      <a:r>
                        <a:rPr lang="en-US" altLang="zh-CN" sz="1100" u="none" strike="noStrike" dirty="0">
                          <a:effectLst/>
                        </a:rPr>
                        <a:t>137</a:t>
                      </a:r>
                      <a:endParaRPr lang="en-US" altLang="zh-CN" sz="1100" b="0" i="0" u="none" strike="noStrike" dirty="0">
                        <a:solidFill>
                          <a:srgbClr val="3F3F76"/>
                        </a:solidFill>
                        <a:effectLst/>
                        <a:latin typeface="宋体" panose="02010600030101010101" pitchFamily="2" charset="-122"/>
                        <a:ea typeface="宋体" panose="02010600030101010101" pitchFamily="2" charset="-122"/>
                      </a:endParaRPr>
                    </a:p>
                  </a:txBody>
                  <a:tcPr marL="0" marR="0" marT="0" marB="0" anchor="ctr"/>
                </a:tc>
                <a:tc>
                  <a:txBody>
                    <a:bodyPr/>
                    <a:lstStyle/>
                    <a:p>
                      <a:pPr algn="ctr" fontAlgn="ctr"/>
                      <a:r>
                        <a:rPr lang="en-US" altLang="zh-CN" sz="1100" u="none" strike="noStrike" dirty="0">
                          <a:effectLst/>
                        </a:rPr>
                        <a:t>-0.09</a:t>
                      </a:r>
                      <a:endParaRPr lang="en-US" altLang="zh-CN" sz="1100" b="0" i="0" u="none" strike="noStrike" dirty="0">
                        <a:solidFill>
                          <a:schemeClr val="tx1">
                            <a:lumMod val="65000"/>
                            <a:lumOff val="35000"/>
                          </a:schemeClr>
                        </a:solidFill>
                        <a:effectLst/>
                        <a:latin typeface="宋体" panose="02010600030101010101" pitchFamily="2" charset="-122"/>
                        <a:ea typeface="宋体" panose="02010600030101010101" pitchFamily="2" charset="-122"/>
                      </a:endParaRPr>
                    </a:p>
                  </a:txBody>
                  <a:tcPr marL="0" marR="0" marT="0" marB="0" anchor="ctr"/>
                </a:tc>
              </a:tr>
              <a:tr h="130533">
                <a:tc>
                  <a:txBody>
                    <a:bodyPr/>
                    <a:lstStyle/>
                    <a:p>
                      <a:pPr algn="ctr" fontAlgn="b"/>
                      <a:r>
                        <a:rPr lang="en-US" altLang="zh-CN" sz="1100" u="none" strike="noStrike">
                          <a:effectLst/>
                        </a:rPr>
                        <a:t>65</a:t>
                      </a:r>
                      <a:endParaRPr lang="en-US" altLang="zh-CN" sz="1100" b="0" i="0" u="none" strike="noStrike">
                        <a:solidFill>
                          <a:srgbClr val="3F3F76"/>
                        </a:solidFill>
                        <a:effectLst/>
                        <a:latin typeface="宋体" panose="02010600030101010101" pitchFamily="2" charset="-122"/>
                        <a:ea typeface="宋体" panose="02010600030101010101" pitchFamily="2" charset="-122"/>
                      </a:endParaRPr>
                    </a:p>
                  </a:txBody>
                  <a:tcPr marL="0" marR="0" marT="0" marB="0" anchor="b"/>
                </a:tc>
                <a:tc>
                  <a:txBody>
                    <a:bodyPr/>
                    <a:lstStyle/>
                    <a:p>
                      <a:pPr algn="ctr" fontAlgn="ctr"/>
                      <a:r>
                        <a:rPr lang="en-US" altLang="zh-CN" sz="1100" u="none" strike="noStrike">
                          <a:effectLst/>
                        </a:rPr>
                        <a:t>4.7</a:t>
                      </a:r>
                      <a:endParaRPr lang="en-US" altLang="zh-CN" sz="1100" b="0" i="0" u="none" strike="noStrike">
                        <a:solidFill>
                          <a:srgbClr val="3F3F76"/>
                        </a:solidFill>
                        <a:effectLst/>
                        <a:latin typeface="宋体" panose="02010600030101010101" pitchFamily="2" charset="-122"/>
                        <a:ea typeface="宋体" panose="02010600030101010101" pitchFamily="2" charset="-122"/>
                      </a:endParaRPr>
                    </a:p>
                  </a:txBody>
                  <a:tcPr marL="0" marR="0" marT="0" marB="0" anchor="ctr"/>
                </a:tc>
                <a:tc>
                  <a:txBody>
                    <a:bodyPr/>
                    <a:lstStyle/>
                    <a:p>
                      <a:pPr algn="ctr" fontAlgn="ctr"/>
                      <a:r>
                        <a:rPr lang="en-US" altLang="zh-CN" sz="1100" u="none" strike="noStrike">
                          <a:effectLst/>
                        </a:rPr>
                        <a:t>5.6</a:t>
                      </a:r>
                      <a:endParaRPr lang="en-US" altLang="zh-CN" sz="1100" b="0" i="0" u="none" strike="noStrike">
                        <a:solidFill>
                          <a:srgbClr val="3F3F76"/>
                        </a:solidFill>
                        <a:effectLst/>
                        <a:latin typeface="宋体" panose="02010600030101010101" pitchFamily="2" charset="-122"/>
                        <a:ea typeface="宋体" panose="02010600030101010101" pitchFamily="2" charset="-122"/>
                      </a:endParaRPr>
                    </a:p>
                  </a:txBody>
                  <a:tcPr marL="0" marR="0" marT="0" marB="0" anchor="ctr"/>
                </a:tc>
                <a:tc>
                  <a:txBody>
                    <a:bodyPr/>
                    <a:lstStyle/>
                    <a:p>
                      <a:pPr algn="ctr" fontAlgn="ctr"/>
                      <a:r>
                        <a:rPr lang="en-US" altLang="zh-CN" sz="1100" u="none" strike="noStrike">
                          <a:effectLst/>
                        </a:rPr>
                        <a:t>5.6</a:t>
                      </a:r>
                      <a:endParaRPr lang="en-US" altLang="zh-CN" sz="1100" b="0" i="0" u="none" strike="noStrike">
                        <a:solidFill>
                          <a:srgbClr val="3F3F76"/>
                        </a:solidFill>
                        <a:effectLst/>
                        <a:latin typeface="宋体" panose="02010600030101010101" pitchFamily="2" charset="-122"/>
                        <a:ea typeface="宋体" panose="02010600030101010101" pitchFamily="2" charset="-122"/>
                      </a:endParaRPr>
                    </a:p>
                  </a:txBody>
                  <a:tcPr marL="0" marR="0" marT="0" marB="0" anchor="ctr"/>
                </a:tc>
                <a:tc>
                  <a:txBody>
                    <a:bodyPr/>
                    <a:lstStyle/>
                    <a:p>
                      <a:pPr algn="ctr" fontAlgn="ctr"/>
                      <a:r>
                        <a:rPr lang="en-US" altLang="zh-CN" sz="1100" u="none" strike="noStrike">
                          <a:effectLst/>
                        </a:rPr>
                        <a:t>5.6</a:t>
                      </a:r>
                      <a:endParaRPr lang="en-US" altLang="zh-CN" sz="1100" b="0" i="0" u="none" strike="noStrike">
                        <a:solidFill>
                          <a:srgbClr val="3F3F76"/>
                        </a:solidFill>
                        <a:effectLst/>
                        <a:latin typeface="宋体" panose="02010600030101010101" pitchFamily="2" charset="-122"/>
                        <a:ea typeface="宋体" panose="02010600030101010101" pitchFamily="2" charset="-122"/>
                      </a:endParaRPr>
                    </a:p>
                  </a:txBody>
                  <a:tcPr marL="0" marR="0" marT="0" marB="0" anchor="ctr"/>
                </a:tc>
                <a:tc>
                  <a:txBody>
                    <a:bodyPr/>
                    <a:lstStyle/>
                    <a:p>
                      <a:pPr algn="ctr" fontAlgn="ctr"/>
                      <a:r>
                        <a:rPr lang="en-US" altLang="zh-CN" sz="1100" u="none" strike="noStrike">
                          <a:effectLst/>
                        </a:rPr>
                        <a:t>2.8</a:t>
                      </a:r>
                      <a:endParaRPr lang="en-US" altLang="zh-CN" sz="1100" b="0" i="0" u="none" strike="noStrike">
                        <a:solidFill>
                          <a:srgbClr val="3F3F76"/>
                        </a:solidFill>
                        <a:effectLst/>
                        <a:latin typeface="宋体" panose="02010600030101010101" pitchFamily="2" charset="-122"/>
                        <a:ea typeface="宋体" panose="02010600030101010101" pitchFamily="2" charset="-122"/>
                      </a:endParaRPr>
                    </a:p>
                  </a:txBody>
                  <a:tcPr marL="0" marR="0" marT="0" marB="0" anchor="ctr"/>
                </a:tc>
                <a:tc>
                  <a:txBody>
                    <a:bodyPr/>
                    <a:lstStyle/>
                    <a:p>
                      <a:pPr algn="ctr" fontAlgn="ctr"/>
                      <a:r>
                        <a:rPr lang="en-US" altLang="zh-CN" sz="1100" u="none" strike="noStrike">
                          <a:effectLst/>
                        </a:rPr>
                        <a:t>2.8</a:t>
                      </a:r>
                      <a:endParaRPr lang="en-US" altLang="zh-CN" sz="1100" b="0" i="0" u="none" strike="noStrike">
                        <a:solidFill>
                          <a:srgbClr val="3F3F76"/>
                        </a:solidFill>
                        <a:effectLst/>
                        <a:latin typeface="宋体" panose="02010600030101010101" pitchFamily="2" charset="-122"/>
                        <a:ea typeface="宋体" panose="02010600030101010101" pitchFamily="2" charset="-122"/>
                      </a:endParaRPr>
                    </a:p>
                  </a:txBody>
                  <a:tcPr marL="0" marR="0" marT="0" marB="0" anchor="ctr"/>
                </a:tc>
                <a:tc>
                  <a:txBody>
                    <a:bodyPr/>
                    <a:lstStyle/>
                    <a:p>
                      <a:pPr algn="ctr" fontAlgn="ctr"/>
                      <a:r>
                        <a:rPr lang="en-US" altLang="zh-CN" sz="1100" u="none" strike="noStrike">
                          <a:effectLst/>
                        </a:rPr>
                        <a:t>7.9</a:t>
                      </a:r>
                      <a:endParaRPr lang="en-US" altLang="zh-CN" sz="1100" b="0" i="0" u="none" strike="noStrike">
                        <a:solidFill>
                          <a:srgbClr val="3F3F76"/>
                        </a:solidFill>
                        <a:effectLst/>
                        <a:latin typeface="宋体" panose="02010600030101010101" pitchFamily="2" charset="-122"/>
                        <a:ea typeface="宋体" panose="02010600030101010101" pitchFamily="2" charset="-122"/>
                      </a:endParaRPr>
                    </a:p>
                  </a:txBody>
                  <a:tcPr marL="0" marR="0" marT="0" marB="0" anchor="ctr"/>
                </a:tc>
                <a:tc>
                  <a:txBody>
                    <a:bodyPr/>
                    <a:lstStyle/>
                    <a:p>
                      <a:pPr algn="ctr" fontAlgn="ctr"/>
                      <a:r>
                        <a:rPr lang="en-US" altLang="zh-CN" sz="1100" u="none" strike="noStrike">
                          <a:effectLst/>
                        </a:rPr>
                        <a:t>1100</a:t>
                      </a:r>
                      <a:endParaRPr lang="en-US" altLang="zh-CN" sz="1100" b="0" i="0" u="none" strike="noStrike">
                        <a:solidFill>
                          <a:srgbClr val="3F3F76"/>
                        </a:solidFill>
                        <a:effectLst/>
                        <a:latin typeface="宋体" panose="02010600030101010101" pitchFamily="2" charset="-122"/>
                        <a:ea typeface="宋体" panose="02010600030101010101" pitchFamily="2" charset="-122"/>
                      </a:endParaRPr>
                    </a:p>
                  </a:txBody>
                  <a:tcPr marL="0" marR="0" marT="0" marB="0" anchor="ctr"/>
                </a:tc>
                <a:tc>
                  <a:txBody>
                    <a:bodyPr/>
                    <a:lstStyle/>
                    <a:p>
                      <a:pPr algn="ctr" fontAlgn="ctr"/>
                      <a:r>
                        <a:rPr lang="en-US" altLang="zh-CN" sz="1100" u="none" strike="noStrike" dirty="0">
                          <a:effectLst/>
                        </a:rPr>
                        <a:t>137</a:t>
                      </a:r>
                      <a:endParaRPr lang="en-US" altLang="zh-CN" sz="1100" b="0" i="0" u="none" strike="noStrike" dirty="0">
                        <a:solidFill>
                          <a:srgbClr val="3F3F76"/>
                        </a:solidFill>
                        <a:effectLst/>
                        <a:latin typeface="宋体" panose="02010600030101010101" pitchFamily="2" charset="-122"/>
                        <a:ea typeface="宋体" panose="02010600030101010101" pitchFamily="2" charset="-122"/>
                      </a:endParaRPr>
                    </a:p>
                  </a:txBody>
                  <a:tcPr marL="0" marR="0" marT="0" marB="0" anchor="ctr"/>
                </a:tc>
                <a:tc>
                  <a:txBody>
                    <a:bodyPr/>
                    <a:lstStyle/>
                    <a:p>
                      <a:pPr algn="ctr" fontAlgn="ctr"/>
                      <a:r>
                        <a:rPr lang="en-US" altLang="zh-CN" sz="1100" u="none" strike="noStrike" dirty="0">
                          <a:effectLst/>
                        </a:rPr>
                        <a:t>-0.04</a:t>
                      </a:r>
                      <a:endParaRPr lang="en-US" altLang="zh-CN" sz="1100" b="0" i="0" u="none" strike="noStrike" dirty="0">
                        <a:solidFill>
                          <a:schemeClr val="tx1">
                            <a:lumMod val="65000"/>
                            <a:lumOff val="35000"/>
                          </a:schemeClr>
                        </a:solidFill>
                        <a:effectLst/>
                        <a:latin typeface="宋体" panose="02010600030101010101" pitchFamily="2" charset="-122"/>
                        <a:ea typeface="宋体" panose="02010600030101010101" pitchFamily="2" charset="-122"/>
                      </a:endParaRPr>
                    </a:p>
                  </a:txBody>
                  <a:tcPr marL="0" marR="0" marT="0" marB="0" anchor="ctr"/>
                </a:tc>
              </a:tr>
              <a:tr h="130533">
                <a:tc>
                  <a:txBody>
                    <a:bodyPr/>
                    <a:lstStyle/>
                    <a:p>
                      <a:pPr algn="ctr" fontAlgn="b"/>
                      <a:r>
                        <a:rPr lang="en-US" altLang="zh-CN" sz="1100" u="none" strike="noStrike">
                          <a:effectLst/>
                        </a:rPr>
                        <a:t>65.1</a:t>
                      </a:r>
                      <a:endParaRPr lang="en-US" altLang="zh-CN" sz="1100" b="0" i="0" u="none" strike="noStrike">
                        <a:solidFill>
                          <a:srgbClr val="3F3F76"/>
                        </a:solidFill>
                        <a:effectLst/>
                        <a:latin typeface="宋体" panose="02010600030101010101" pitchFamily="2" charset="-122"/>
                        <a:ea typeface="宋体" panose="02010600030101010101" pitchFamily="2" charset="-122"/>
                      </a:endParaRPr>
                    </a:p>
                  </a:txBody>
                  <a:tcPr marL="0" marR="0" marT="0" marB="0" anchor="b"/>
                </a:tc>
                <a:tc>
                  <a:txBody>
                    <a:bodyPr/>
                    <a:lstStyle/>
                    <a:p>
                      <a:pPr algn="ctr" fontAlgn="ctr"/>
                      <a:r>
                        <a:rPr lang="en-US" altLang="zh-CN" sz="1100" u="none" strike="noStrike">
                          <a:effectLst/>
                        </a:rPr>
                        <a:t>6.9</a:t>
                      </a:r>
                      <a:endParaRPr lang="en-US" altLang="zh-CN" sz="1100" b="0" i="0" u="none" strike="noStrike">
                        <a:solidFill>
                          <a:srgbClr val="3F3F76"/>
                        </a:solidFill>
                        <a:effectLst/>
                        <a:latin typeface="宋体" panose="02010600030101010101" pitchFamily="2" charset="-122"/>
                        <a:ea typeface="宋体" panose="02010600030101010101" pitchFamily="2" charset="-122"/>
                      </a:endParaRPr>
                    </a:p>
                  </a:txBody>
                  <a:tcPr marL="0" marR="0" marT="0" marB="0" anchor="ctr"/>
                </a:tc>
                <a:tc>
                  <a:txBody>
                    <a:bodyPr/>
                    <a:lstStyle/>
                    <a:p>
                      <a:pPr algn="ctr" fontAlgn="ctr"/>
                      <a:r>
                        <a:rPr lang="en-US" altLang="zh-CN" sz="1100" u="none" strike="noStrike">
                          <a:effectLst/>
                        </a:rPr>
                        <a:t>5.6</a:t>
                      </a:r>
                      <a:endParaRPr lang="en-US" altLang="zh-CN" sz="1100" b="0" i="0" u="none" strike="noStrike">
                        <a:solidFill>
                          <a:srgbClr val="3F3F76"/>
                        </a:solidFill>
                        <a:effectLst/>
                        <a:latin typeface="宋体" panose="02010600030101010101" pitchFamily="2" charset="-122"/>
                        <a:ea typeface="宋体" panose="02010600030101010101" pitchFamily="2" charset="-122"/>
                      </a:endParaRPr>
                    </a:p>
                  </a:txBody>
                  <a:tcPr marL="0" marR="0" marT="0" marB="0" anchor="ctr"/>
                </a:tc>
                <a:tc>
                  <a:txBody>
                    <a:bodyPr/>
                    <a:lstStyle/>
                    <a:p>
                      <a:pPr algn="ctr" fontAlgn="ctr"/>
                      <a:r>
                        <a:rPr lang="en-US" altLang="zh-CN" sz="1100" u="none" strike="noStrike">
                          <a:effectLst/>
                        </a:rPr>
                        <a:t>5.6</a:t>
                      </a:r>
                      <a:endParaRPr lang="en-US" altLang="zh-CN" sz="1100" b="0" i="0" u="none" strike="noStrike">
                        <a:solidFill>
                          <a:srgbClr val="3F3F76"/>
                        </a:solidFill>
                        <a:effectLst/>
                        <a:latin typeface="宋体" panose="02010600030101010101" pitchFamily="2" charset="-122"/>
                        <a:ea typeface="宋体" panose="02010600030101010101" pitchFamily="2" charset="-122"/>
                      </a:endParaRPr>
                    </a:p>
                  </a:txBody>
                  <a:tcPr marL="0" marR="0" marT="0" marB="0" anchor="ctr"/>
                </a:tc>
                <a:tc>
                  <a:txBody>
                    <a:bodyPr/>
                    <a:lstStyle/>
                    <a:p>
                      <a:pPr algn="ctr" fontAlgn="ctr"/>
                      <a:r>
                        <a:rPr lang="en-US" altLang="zh-CN" sz="1100" u="none" strike="noStrike">
                          <a:effectLst/>
                        </a:rPr>
                        <a:t>5.6</a:t>
                      </a:r>
                      <a:endParaRPr lang="en-US" altLang="zh-CN" sz="1100" b="0" i="0" u="none" strike="noStrike">
                        <a:solidFill>
                          <a:srgbClr val="3F3F76"/>
                        </a:solidFill>
                        <a:effectLst/>
                        <a:latin typeface="宋体" panose="02010600030101010101" pitchFamily="2" charset="-122"/>
                        <a:ea typeface="宋体" panose="02010600030101010101" pitchFamily="2" charset="-122"/>
                      </a:endParaRPr>
                    </a:p>
                  </a:txBody>
                  <a:tcPr marL="0" marR="0" marT="0" marB="0" anchor="ctr"/>
                </a:tc>
                <a:tc>
                  <a:txBody>
                    <a:bodyPr/>
                    <a:lstStyle/>
                    <a:p>
                      <a:pPr algn="ctr" fontAlgn="ctr"/>
                      <a:r>
                        <a:rPr lang="en-US" altLang="zh-CN" sz="1100" u="none" strike="noStrike">
                          <a:effectLst/>
                        </a:rPr>
                        <a:t>2.8</a:t>
                      </a:r>
                      <a:endParaRPr lang="en-US" altLang="zh-CN" sz="1100" b="0" i="0" u="none" strike="noStrike">
                        <a:solidFill>
                          <a:srgbClr val="3F3F76"/>
                        </a:solidFill>
                        <a:effectLst/>
                        <a:latin typeface="宋体" panose="02010600030101010101" pitchFamily="2" charset="-122"/>
                        <a:ea typeface="宋体" panose="02010600030101010101" pitchFamily="2" charset="-122"/>
                      </a:endParaRPr>
                    </a:p>
                  </a:txBody>
                  <a:tcPr marL="0" marR="0" marT="0" marB="0" anchor="ctr"/>
                </a:tc>
                <a:tc>
                  <a:txBody>
                    <a:bodyPr/>
                    <a:lstStyle/>
                    <a:p>
                      <a:pPr algn="ctr" fontAlgn="ctr"/>
                      <a:r>
                        <a:rPr lang="en-US" altLang="zh-CN" sz="1100" u="none" strike="noStrike">
                          <a:effectLst/>
                        </a:rPr>
                        <a:t>2.8</a:t>
                      </a:r>
                      <a:endParaRPr lang="en-US" altLang="zh-CN" sz="1100" b="0" i="0" u="none" strike="noStrike">
                        <a:solidFill>
                          <a:srgbClr val="3F3F76"/>
                        </a:solidFill>
                        <a:effectLst/>
                        <a:latin typeface="宋体" panose="02010600030101010101" pitchFamily="2" charset="-122"/>
                        <a:ea typeface="宋体" panose="02010600030101010101" pitchFamily="2" charset="-122"/>
                      </a:endParaRPr>
                    </a:p>
                  </a:txBody>
                  <a:tcPr marL="0" marR="0" marT="0" marB="0" anchor="ctr"/>
                </a:tc>
                <a:tc>
                  <a:txBody>
                    <a:bodyPr/>
                    <a:lstStyle/>
                    <a:p>
                      <a:pPr algn="ctr" fontAlgn="ctr"/>
                      <a:r>
                        <a:rPr lang="en-US" altLang="zh-CN" sz="1100" u="none" strike="noStrike">
                          <a:effectLst/>
                        </a:rPr>
                        <a:t>5.6</a:t>
                      </a:r>
                      <a:endParaRPr lang="en-US" altLang="zh-CN" sz="1100" b="0" i="0" u="none" strike="noStrike">
                        <a:solidFill>
                          <a:srgbClr val="3F3F76"/>
                        </a:solidFill>
                        <a:effectLst/>
                        <a:latin typeface="宋体" panose="02010600030101010101" pitchFamily="2" charset="-122"/>
                        <a:ea typeface="宋体" panose="02010600030101010101" pitchFamily="2" charset="-122"/>
                      </a:endParaRPr>
                    </a:p>
                  </a:txBody>
                  <a:tcPr marL="0" marR="0" marT="0" marB="0" anchor="ctr"/>
                </a:tc>
                <a:tc>
                  <a:txBody>
                    <a:bodyPr/>
                    <a:lstStyle/>
                    <a:p>
                      <a:pPr algn="ctr" fontAlgn="ctr"/>
                      <a:r>
                        <a:rPr lang="en-US" altLang="zh-CN" sz="1100" u="none" strike="noStrike">
                          <a:effectLst/>
                        </a:rPr>
                        <a:t>1100</a:t>
                      </a:r>
                      <a:endParaRPr lang="en-US" altLang="zh-CN" sz="1100" b="0" i="0" u="none" strike="noStrike">
                        <a:solidFill>
                          <a:srgbClr val="3F3F76"/>
                        </a:solidFill>
                        <a:effectLst/>
                        <a:latin typeface="宋体" panose="02010600030101010101" pitchFamily="2" charset="-122"/>
                        <a:ea typeface="宋体" panose="02010600030101010101" pitchFamily="2" charset="-122"/>
                      </a:endParaRPr>
                    </a:p>
                  </a:txBody>
                  <a:tcPr marL="0" marR="0" marT="0" marB="0" anchor="ctr"/>
                </a:tc>
                <a:tc>
                  <a:txBody>
                    <a:bodyPr/>
                    <a:lstStyle/>
                    <a:p>
                      <a:pPr algn="ctr" fontAlgn="ctr"/>
                      <a:r>
                        <a:rPr lang="en-US" altLang="zh-CN" sz="1100" u="none" strike="noStrike" dirty="0">
                          <a:effectLst/>
                        </a:rPr>
                        <a:t>137</a:t>
                      </a:r>
                      <a:endParaRPr lang="en-US" altLang="zh-CN" sz="1100" b="0" i="0" u="none" strike="noStrike" dirty="0">
                        <a:solidFill>
                          <a:srgbClr val="3F3F76"/>
                        </a:solidFill>
                        <a:effectLst/>
                        <a:latin typeface="宋体" panose="02010600030101010101" pitchFamily="2" charset="-122"/>
                        <a:ea typeface="宋体" panose="02010600030101010101" pitchFamily="2" charset="-122"/>
                      </a:endParaRPr>
                    </a:p>
                  </a:txBody>
                  <a:tcPr marL="0" marR="0" marT="0" marB="0" anchor="ctr"/>
                </a:tc>
                <a:tc>
                  <a:txBody>
                    <a:bodyPr/>
                    <a:lstStyle/>
                    <a:p>
                      <a:pPr algn="ctr" fontAlgn="ctr"/>
                      <a:r>
                        <a:rPr lang="en-US" altLang="zh-CN" sz="1100" u="none" strike="noStrike" dirty="0">
                          <a:effectLst/>
                        </a:rPr>
                        <a:t>-0.27</a:t>
                      </a:r>
                      <a:endParaRPr lang="en-US" altLang="zh-CN" sz="1100" b="0" i="0" u="none" strike="noStrike" dirty="0">
                        <a:solidFill>
                          <a:schemeClr val="tx1">
                            <a:lumMod val="65000"/>
                            <a:lumOff val="35000"/>
                          </a:schemeClr>
                        </a:solidFill>
                        <a:effectLst/>
                        <a:latin typeface="宋体" panose="02010600030101010101" pitchFamily="2" charset="-122"/>
                        <a:ea typeface="宋体" panose="02010600030101010101" pitchFamily="2" charset="-122"/>
                      </a:endParaRPr>
                    </a:p>
                  </a:txBody>
                  <a:tcPr marL="0" marR="0" marT="0" marB="0" anchor="ctr"/>
                </a:tc>
              </a:tr>
              <a:tr h="130533">
                <a:tc>
                  <a:txBody>
                    <a:bodyPr/>
                    <a:lstStyle/>
                    <a:p>
                      <a:pPr algn="ctr" fontAlgn="b"/>
                      <a:r>
                        <a:rPr lang="en-US" altLang="zh-CN" sz="1100" u="none" strike="noStrike">
                          <a:effectLst/>
                        </a:rPr>
                        <a:t>65.3</a:t>
                      </a:r>
                      <a:endParaRPr lang="en-US" altLang="zh-CN" sz="1100" b="0" i="0" u="none" strike="noStrike">
                        <a:solidFill>
                          <a:srgbClr val="3F3F76"/>
                        </a:solidFill>
                        <a:effectLst/>
                        <a:latin typeface="宋体" panose="02010600030101010101" pitchFamily="2" charset="-122"/>
                        <a:ea typeface="宋体" panose="02010600030101010101" pitchFamily="2" charset="-122"/>
                      </a:endParaRPr>
                    </a:p>
                  </a:txBody>
                  <a:tcPr marL="0" marR="0" marT="0" marB="0" anchor="b"/>
                </a:tc>
                <a:tc>
                  <a:txBody>
                    <a:bodyPr/>
                    <a:lstStyle/>
                    <a:p>
                      <a:pPr algn="ctr" fontAlgn="ctr"/>
                      <a:r>
                        <a:rPr lang="en-US" altLang="zh-CN" sz="1100" u="none" strike="noStrike">
                          <a:effectLst/>
                        </a:rPr>
                        <a:t>4.9</a:t>
                      </a:r>
                      <a:endParaRPr lang="en-US" altLang="zh-CN" sz="1100" b="0" i="0" u="none" strike="noStrike">
                        <a:solidFill>
                          <a:srgbClr val="3F3F76"/>
                        </a:solidFill>
                        <a:effectLst/>
                        <a:latin typeface="宋体" panose="02010600030101010101" pitchFamily="2" charset="-122"/>
                        <a:ea typeface="宋体" panose="02010600030101010101" pitchFamily="2" charset="-122"/>
                      </a:endParaRPr>
                    </a:p>
                  </a:txBody>
                  <a:tcPr marL="0" marR="0" marT="0" marB="0" anchor="ctr"/>
                </a:tc>
                <a:tc>
                  <a:txBody>
                    <a:bodyPr/>
                    <a:lstStyle/>
                    <a:p>
                      <a:pPr algn="ctr" fontAlgn="ctr"/>
                      <a:r>
                        <a:rPr lang="en-US" altLang="zh-CN" sz="1100" u="none" strike="noStrike">
                          <a:effectLst/>
                        </a:rPr>
                        <a:t>5.8</a:t>
                      </a:r>
                      <a:endParaRPr lang="en-US" altLang="zh-CN" sz="1100" b="0" i="0" u="none" strike="noStrike">
                        <a:solidFill>
                          <a:srgbClr val="3F3F76"/>
                        </a:solidFill>
                        <a:effectLst/>
                        <a:latin typeface="宋体" panose="02010600030101010101" pitchFamily="2" charset="-122"/>
                        <a:ea typeface="宋体" panose="02010600030101010101" pitchFamily="2" charset="-122"/>
                      </a:endParaRPr>
                    </a:p>
                  </a:txBody>
                  <a:tcPr marL="0" marR="0" marT="0" marB="0" anchor="ctr"/>
                </a:tc>
                <a:tc>
                  <a:txBody>
                    <a:bodyPr/>
                    <a:lstStyle/>
                    <a:p>
                      <a:pPr algn="ctr" fontAlgn="ctr"/>
                      <a:r>
                        <a:rPr lang="en-US" altLang="zh-CN" sz="1100" u="none" strike="noStrike">
                          <a:effectLst/>
                        </a:rPr>
                        <a:t>5.8</a:t>
                      </a:r>
                      <a:endParaRPr lang="en-US" altLang="zh-CN" sz="1100" b="0" i="0" u="none" strike="noStrike">
                        <a:solidFill>
                          <a:srgbClr val="3F3F76"/>
                        </a:solidFill>
                        <a:effectLst/>
                        <a:latin typeface="宋体" panose="02010600030101010101" pitchFamily="2" charset="-122"/>
                        <a:ea typeface="宋体" panose="02010600030101010101" pitchFamily="2" charset="-122"/>
                      </a:endParaRPr>
                    </a:p>
                  </a:txBody>
                  <a:tcPr marL="0" marR="0" marT="0" marB="0" anchor="ctr"/>
                </a:tc>
                <a:tc>
                  <a:txBody>
                    <a:bodyPr/>
                    <a:lstStyle/>
                    <a:p>
                      <a:pPr algn="ctr" fontAlgn="ctr"/>
                      <a:r>
                        <a:rPr lang="en-US" altLang="zh-CN" sz="1100" u="none" strike="noStrike">
                          <a:effectLst/>
                        </a:rPr>
                        <a:t>5.8</a:t>
                      </a:r>
                      <a:endParaRPr lang="en-US" altLang="zh-CN" sz="1100" b="0" i="0" u="none" strike="noStrike">
                        <a:solidFill>
                          <a:srgbClr val="3F3F76"/>
                        </a:solidFill>
                        <a:effectLst/>
                        <a:latin typeface="宋体" panose="02010600030101010101" pitchFamily="2" charset="-122"/>
                        <a:ea typeface="宋体" panose="02010600030101010101" pitchFamily="2" charset="-122"/>
                      </a:endParaRPr>
                    </a:p>
                  </a:txBody>
                  <a:tcPr marL="0" marR="0" marT="0" marB="0" anchor="ctr"/>
                </a:tc>
                <a:tc>
                  <a:txBody>
                    <a:bodyPr/>
                    <a:lstStyle/>
                    <a:p>
                      <a:pPr algn="ctr" fontAlgn="ctr"/>
                      <a:r>
                        <a:rPr lang="en-US" altLang="zh-CN" sz="1100" u="none" strike="noStrike" dirty="0">
                          <a:effectLst/>
                        </a:rPr>
                        <a:t>3.9</a:t>
                      </a:r>
                      <a:endParaRPr lang="en-US" altLang="zh-CN" sz="1100" b="0" i="0" u="none" strike="noStrike" dirty="0">
                        <a:solidFill>
                          <a:srgbClr val="3F3F76"/>
                        </a:solidFill>
                        <a:effectLst/>
                        <a:latin typeface="宋体" panose="02010600030101010101" pitchFamily="2" charset="-122"/>
                        <a:ea typeface="宋体" panose="02010600030101010101" pitchFamily="2" charset="-122"/>
                      </a:endParaRPr>
                    </a:p>
                  </a:txBody>
                  <a:tcPr marL="0" marR="0" marT="0" marB="0" anchor="ctr"/>
                </a:tc>
                <a:tc>
                  <a:txBody>
                    <a:bodyPr/>
                    <a:lstStyle/>
                    <a:p>
                      <a:pPr algn="ctr" fontAlgn="ctr"/>
                      <a:r>
                        <a:rPr lang="en-US" altLang="zh-CN" sz="1100" u="none" strike="noStrike">
                          <a:effectLst/>
                        </a:rPr>
                        <a:t>2.9</a:t>
                      </a:r>
                      <a:endParaRPr lang="en-US" altLang="zh-CN" sz="1100" b="0" i="0" u="none" strike="noStrike">
                        <a:solidFill>
                          <a:srgbClr val="3F3F76"/>
                        </a:solidFill>
                        <a:effectLst/>
                        <a:latin typeface="宋体" panose="02010600030101010101" pitchFamily="2" charset="-122"/>
                        <a:ea typeface="宋体" panose="02010600030101010101" pitchFamily="2" charset="-122"/>
                      </a:endParaRPr>
                    </a:p>
                  </a:txBody>
                  <a:tcPr marL="0" marR="0" marT="0" marB="0" anchor="ctr"/>
                </a:tc>
                <a:tc>
                  <a:txBody>
                    <a:bodyPr/>
                    <a:lstStyle/>
                    <a:p>
                      <a:pPr algn="ctr" fontAlgn="ctr"/>
                      <a:r>
                        <a:rPr lang="en-US" altLang="zh-CN" sz="1100" u="none" strike="noStrike">
                          <a:effectLst/>
                        </a:rPr>
                        <a:t>5.6</a:t>
                      </a:r>
                      <a:endParaRPr lang="en-US" altLang="zh-CN" sz="1100" b="0" i="0" u="none" strike="noStrike">
                        <a:solidFill>
                          <a:srgbClr val="3F3F76"/>
                        </a:solidFill>
                        <a:effectLst/>
                        <a:latin typeface="宋体" panose="02010600030101010101" pitchFamily="2" charset="-122"/>
                        <a:ea typeface="宋体" panose="02010600030101010101" pitchFamily="2" charset="-122"/>
                      </a:endParaRPr>
                    </a:p>
                  </a:txBody>
                  <a:tcPr marL="0" marR="0" marT="0" marB="0" anchor="ctr"/>
                </a:tc>
                <a:tc>
                  <a:txBody>
                    <a:bodyPr/>
                    <a:lstStyle/>
                    <a:p>
                      <a:pPr algn="ctr" fontAlgn="ctr"/>
                      <a:r>
                        <a:rPr lang="en-US" altLang="zh-CN" sz="1100" u="none" strike="noStrike" dirty="0">
                          <a:effectLst/>
                        </a:rPr>
                        <a:t>1100</a:t>
                      </a:r>
                      <a:endParaRPr lang="en-US" altLang="zh-CN" sz="1100" b="0" i="0" u="none" strike="noStrike" dirty="0">
                        <a:solidFill>
                          <a:srgbClr val="3F3F76"/>
                        </a:solidFill>
                        <a:effectLst/>
                        <a:latin typeface="宋体" panose="02010600030101010101" pitchFamily="2" charset="-122"/>
                        <a:ea typeface="宋体" panose="02010600030101010101" pitchFamily="2" charset="-122"/>
                      </a:endParaRPr>
                    </a:p>
                  </a:txBody>
                  <a:tcPr marL="0" marR="0" marT="0" marB="0" anchor="ctr"/>
                </a:tc>
                <a:tc>
                  <a:txBody>
                    <a:bodyPr/>
                    <a:lstStyle/>
                    <a:p>
                      <a:pPr algn="ctr" fontAlgn="ctr"/>
                      <a:r>
                        <a:rPr lang="en-US" altLang="zh-CN" sz="1100" u="none" strike="noStrike" dirty="0">
                          <a:effectLst/>
                        </a:rPr>
                        <a:t>137</a:t>
                      </a:r>
                      <a:endParaRPr lang="en-US" altLang="zh-CN" sz="1100" b="0" i="0" u="none" strike="noStrike" dirty="0">
                        <a:solidFill>
                          <a:srgbClr val="3F3F76"/>
                        </a:solidFill>
                        <a:effectLst/>
                        <a:latin typeface="宋体" panose="02010600030101010101" pitchFamily="2" charset="-122"/>
                        <a:ea typeface="宋体" panose="02010600030101010101" pitchFamily="2" charset="-122"/>
                      </a:endParaRPr>
                    </a:p>
                  </a:txBody>
                  <a:tcPr marL="0" marR="0" marT="0" marB="0" anchor="ctr"/>
                </a:tc>
                <a:tc>
                  <a:txBody>
                    <a:bodyPr/>
                    <a:lstStyle/>
                    <a:p>
                      <a:pPr algn="ctr" fontAlgn="ctr"/>
                      <a:r>
                        <a:rPr lang="en-US" altLang="zh-CN" sz="1100" u="none" strike="noStrike" dirty="0">
                          <a:effectLst/>
                        </a:rPr>
                        <a:t>-0.31</a:t>
                      </a:r>
                      <a:endParaRPr lang="en-US" altLang="zh-CN" sz="1100" b="0" i="0" u="none" strike="noStrike" dirty="0">
                        <a:solidFill>
                          <a:schemeClr val="tx1">
                            <a:lumMod val="65000"/>
                            <a:lumOff val="35000"/>
                          </a:schemeClr>
                        </a:solidFill>
                        <a:effectLst/>
                        <a:latin typeface="宋体" panose="02010600030101010101" pitchFamily="2" charset="-122"/>
                        <a:ea typeface="宋体" panose="02010600030101010101" pitchFamily="2" charset="-122"/>
                      </a:endParaRPr>
                    </a:p>
                  </a:txBody>
                  <a:tcPr marL="0" marR="0" marT="0" marB="0" anchor="ctr"/>
                </a:tc>
              </a:tr>
            </a:tbl>
          </a:graphicData>
        </a:graphic>
      </p:graphicFrame>
      <p:sp>
        <p:nvSpPr>
          <p:cNvPr id="16" name="圆角矩形 15"/>
          <p:cNvSpPr/>
          <p:nvPr/>
        </p:nvSpPr>
        <p:spPr>
          <a:xfrm>
            <a:off x="4949360" y="908766"/>
            <a:ext cx="4035816" cy="5832601"/>
          </a:xfrm>
          <a:prstGeom prst="roundRect">
            <a:avLst/>
          </a:prstGeom>
          <a:noFill/>
          <a:ln>
            <a:solidFill>
              <a:schemeClr val="accent6">
                <a:lumMod val="60000"/>
                <a:lumOff val="4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立方体 16"/>
          <p:cNvSpPr/>
          <p:nvPr/>
        </p:nvSpPr>
        <p:spPr>
          <a:xfrm>
            <a:off x="2354272" y="3348274"/>
            <a:ext cx="1646782" cy="1503009"/>
          </a:xfrm>
          <a:prstGeom prst="cube">
            <a:avLst/>
          </a:prstGeom>
          <a:solidFill>
            <a:schemeClr val="tx1"/>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右箭头 20"/>
          <p:cNvSpPr/>
          <p:nvPr/>
        </p:nvSpPr>
        <p:spPr>
          <a:xfrm>
            <a:off x="4035848" y="3887789"/>
            <a:ext cx="913512" cy="352866"/>
          </a:xfrm>
          <a:prstGeom prst="rightArrow">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2797947" y="3652742"/>
            <a:ext cx="688975" cy="822960"/>
          </a:xfrm>
          <a:prstGeom prst="rect">
            <a:avLst/>
          </a:prstGeom>
          <a:noFill/>
        </p:spPr>
        <p:txBody>
          <a:bodyPr wrap="none" lIns="91440" tIns="45720" rIns="91440" bIns="45720">
            <a:spAutoFit/>
          </a:bodyPr>
          <a:lstStyle/>
          <a:p>
            <a:pPr algn="ctr"/>
            <a:r>
              <a:rPr lang="zh-CN" altLang="en-US" sz="5400" b="1" cap="none" spc="0" dirty="0" smtClean="0">
                <a:ln w="22225">
                  <a:solidFill>
                    <a:schemeClr val="accent2"/>
                  </a:solidFill>
                  <a:prstDash val="solid"/>
                </a:ln>
                <a:solidFill>
                  <a:schemeClr val="accent2">
                    <a:lumMod val="40000"/>
                    <a:lumOff val="60000"/>
                  </a:schemeClr>
                </a:solidFill>
                <a:effectLst/>
              </a:rPr>
              <a:t>？</a:t>
            </a:r>
            <a:endParaRPr lang="zh-CN" altLang="en-US" sz="5400" b="1" cap="none" spc="0" dirty="0">
              <a:ln w="22225">
                <a:solidFill>
                  <a:schemeClr val="accent2"/>
                </a:solidFill>
                <a:prstDash val="solid"/>
              </a:ln>
              <a:solidFill>
                <a:schemeClr val="accent2">
                  <a:lumMod val="40000"/>
                  <a:lumOff val="60000"/>
                </a:schemeClr>
              </a:solidFill>
              <a:effectLst/>
            </a:endParaRPr>
          </a:p>
        </p:txBody>
      </p:sp>
      <p:sp>
        <p:nvSpPr>
          <p:cNvPr id="25" name="文本框 24"/>
          <p:cNvSpPr txBox="1"/>
          <p:nvPr/>
        </p:nvSpPr>
        <p:spPr>
          <a:xfrm>
            <a:off x="4893514" y="2778368"/>
            <a:ext cx="492443" cy="1656184"/>
          </a:xfrm>
          <a:prstGeom prst="rect">
            <a:avLst/>
          </a:prstGeom>
          <a:noFill/>
        </p:spPr>
        <p:txBody>
          <a:bodyPr vert="eaVert" wrap="square" rtlCol="0">
            <a:spAutoFit/>
          </a:bodyPr>
          <a:lstStyle/>
          <a:p>
            <a:pPr algn="ctr"/>
            <a:r>
              <a:rPr lang="zh-CN" altLang="en-US" sz="2000" b="1" dirty="0" smtClean="0">
                <a:solidFill>
                  <a:srgbClr val="FF0000"/>
                </a:solidFill>
              </a:rPr>
              <a:t>输出</a:t>
            </a:r>
            <a:endParaRPr lang="zh-CN" altLang="en-US" sz="2000" b="1" dirty="0">
              <a:solidFill>
                <a:srgbClr val="FF0000"/>
              </a:solidFill>
            </a:endParaRPr>
          </a:p>
        </p:txBody>
      </p:sp>
      <p:sp>
        <p:nvSpPr>
          <p:cNvPr id="26" name="文本框 25"/>
          <p:cNvSpPr txBox="1"/>
          <p:nvPr/>
        </p:nvSpPr>
        <p:spPr>
          <a:xfrm>
            <a:off x="2510152" y="2990104"/>
            <a:ext cx="1668652" cy="369332"/>
          </a:xfrm>
          <a:prstGeom prst="rect">
            <a:avLst/>
          </a:prstGeom>
          <a:noFill/>
        </p:spPr>
        <p:txBody>
          <a:bodyPr wrap="square" rtlCol="0">
            <a:spAutoFit/>
          </a:bodyPr>
          <a:lstStyle/>
          <a:p>
            <a:r>
              <a:rPr lang="zh-CN" altLang="en-US" b="1" dirty="0" smtClean="0"/>
              <a:t>材料计算方法</a:t>
            </a:r>
            <a:endParaRPr lang="zh-CN" altLang="en-US" b="1" dirty="0"/>
          </a:p>
        </p:txBody>
      </p:sp>
      <p:graphicFrame>
        <p:nvGraphicFramePr>
          <p:cNvPr id="34" name="表格 33"/>
          <p:cNvGraphicFramePr>
            <a:graphicFrameLocks noGrp="1"/>
          </p:cNvGraphicFramePr>
          <p:nvPr>
            <p:extLst/>
          </p:nvPr>
        </p:nvGraphicFramePr>
        <p:xfrm>
          <a:off x="89017" y="4082904"/>
          <a:ext cx="2102899" cy="1874520"/>
        </p:xfrm>
        <a:graphic>
          <a:graphicData uri="http://schemas.openxmlformats.org/drawingml/2006/table">
            <a:tbl>
              <a:tblPr/>
              <a:tblGrid>
                <a:gridCol w="647880"/>
                <a:gridCol w="647880"/>
                <a:gridCol w="807139"/>
              </a:tblGrid>
              <a:tr h="175260">
                <a:tc>
                  <a:txBody>
                    <a:bodyPr/>
                    <a:lstStyle/>
                    <a:p>
                      <a:pPr algn="l" fontAlgn="b"/>
                      <a:r>
                        <a:rPr lang="zh-CN" altLang="en-US" sz="1100" b="1" i="0" u="none" strike="noStrike" dirty="0" smtClean="0">
                          <a:solidFill>
                            <a:srgbClr val="FF0000"/>
                          </a:solidFill>
                          <a:effectLst/>
                          <a:latin typeface="宋体" panose="02010600030101010101" pitchFamily="2" charset="-122"/>
                          <a:ea typeface="宋体" panose="02010600030101010101" pitchFamily="2" charset="-122"/>
                        </a:rPr>
                        <a:t>晶</a:t>
                      </a:r>
                      <a:r>
                        <a:rPr lang="zh-CN" altLang="en-US" sz="1100" b="1" i="0" u="none" strike="noStrike" dirty="0">
                          <a:solidFill>
                            <a:srgbClr val="FF0000"/>
                          </a:solidFill>
                          <a:effectLst/>
                          <a:latin typeface="宋体" panose="02010600030101010101" pitchFamily="2" charset="-122"/>
                          <a:ea typeface="宋体" panose="02010600030101010101" pitchFamily="2" charset="-122"/>
                        </a:rPr>
                        <a:t>格常数</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CN" altLang="en-US" sz="1100" b="1" i="0" u="none" strike="noStrike" dirty="0" smtClean="0">
                          <a:solidFill>
                            <a:srgbClr val="FF0000"/>
                          </a:solidFill>
                          <a:effectLst/>
                          <a:latin typeface="宋体" panose="02010600030101010101" pitchFamily="2" charset="-122"/>
                          <a:ea typeface="宋体" panose="02010600030101010101" pitchFamily="2" charset="-122"/>
                        </a:rPr>
                        <a:t>晶格常数</a:t>
                      </a:r>
                      <a:endParaRPr lang="zh-CN" altLang="en-US" sz="1100" b="1" i="0" u="none" strike="noStrike" dirty="0">
                        <a:solidFill>
                          <a:srgbClr val="FF0000"/>
                        </a:solidFill>
                        <a:effectLst/>
                        <a:latin typeface="宋体" panose="02010600030101010101" pitchFamily="2" charset="-122"/>
                        <a:ea typeface="宋体" panose="02010600030101010101" pitchFamily="2" charset="-122"/>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CN" altLang="en-US" sz="1100" b="1" i="0" u="none" strike="noStrike" dirty="0" smtClean="0">
                          <a:solidFill>
                            <a:srgbClr val="FF0000"/>
                          </a:solidFill>
                          <a:effectLst/>
                          <a:latin typeface="宋体" panose="02010600030101010101" pitchFamily="2" charset="-122"/>
                          <a:ea typeface="宋体" panose="02010600030101010101" pitchFamily="2" charset="-122"/>
                        </a:rPr>
                        <a:t>晶</a:t>
                      </a:r>
                      <a:r>
                        <a:rPr lang="zh-CN" altLang="en-US" sz="1100" b="1" i="0" u="none" strike="noStrike" dirty="0">
                          <a:solidFill>
                            <a:srgbClr val="FF0000"/>
                          </a:solidFill>
                          <a:effectLst/>
                          <a:latin typeface="宋体" panose="02010600030101010101" pitchFamily="2" charset="-122"/>
                          <a:ea typeface="宋体" panose="02010600030101010101" pitchFamily="2" charset="-122"/>
                        </a:rPr>
                        <a:t>格错配度</a:t>
                      </a:r>
                    </a:p>
                  </a:txBody>
                  <a:tcPr marL="0" marR="0" marT="0"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92253">
                <a:tc>
                  <a:txBody>
                    <a:bodyPr/>
                    <a:lstStyle/>
                    <a:p>
                      <a:pPr algn="ctr" fontAlgn="ctr"/>
                      <a:r>
                        <a:rPr lang="en-US" sz="1000" b="1" i="0" u="none" strike="noStrike">
                          <a:solidFill>
                            <a:srgbClr val="FF0000"/>
                          </a:solidFill>
                          <a:effectLst/>
                          <a:latin typeface="宋体" panose="02010600030101010101" pitchFamily="2" charset="-122"/>
                          <a:ea typeface="宋体" panose="02010600030101010101" pitchFamily="2" charset="-122"/>
                        </a:rPr>
                        <a:t>a</a:t>
                      </a:r>
                      <a:r>
                        <a:rPr lang="el-GR" sz="1000" b="1" i="0" u="none" strike="noStrike" baseline="-25000">
                          <a:solidFill>
                            <a:srgbClr val="FF0000"/>
                          </a:solidFill>
                          <a:effectLst/>
                          <a:latin typeface="宋体" panose="02010600030101010101" pitchFamily="2" charset="-122"/>
                          <a:ea typeface="宋体" panose="02010600030101010101" pitchFamily="2" charset="-122"/>
                        </a:rPr>
                        <a:t>γ'</a:t>
                      </a:r>
                      <a:endParaRPr lang="el-GR" sz="1000" b="1" i="0" u="none" strike="noStrike">
                        <a:solidFill>
                          <a:srgbClr val="FF0000"/>
                        </a:solidFill>
                        <a:effectLst/>
                        <a:latin typeface="宋体" panose="02010600030101010101" pitchFamily="2" charset="-122"/>
                        <a:ea typeface="宋体"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000" b="1" i="0" u="none" strike="noStrike" dirty="0">
                          <a:solidFill>
                            <a:srgbClr val="FF0000"/>
                          </a:solidFill>
                          <a:effectLst/>
                          <a:latin typeface="宋体" panose="02010600030101010101" pitchFamily="2" charset="-122"/>
                          <a:ea typeface="宋体" panose="02010600030101010101" pitchFamily="2" charset="-122"/>
                        </a:rPr>
                        <a:t>a</a:t>
                      </a:r>
                      <a:r>
                        <a:rPr lang="el-GR" sz="1000" b="1" i="0" u="none" strike="noStrike" baseline="-25000" dirty="0">
                          <a:solidFill>
                            <a:srgbClr val="FF0000"/>
                          </a:solidFill>
                          <a:effectLst/>
                          <a:latin typeface="宋体" panose="02010600030101010101" pitchFamily="2" charset="-122"/>
                          <a:ea typeface="宋体" panose="02010600030101010101" pitchFamily="2" charset="-122"/>
                        </a:rPr>
                        <a:t>γ</a:t>
                      </a:r>
                      <a:endParaRPr lang="el-GR" sz="1000" b="1" i="0" u="none" strike="noStrike" dirty="0">
                        <a:solidFill>
                          <a:srgbClr val="FF0000"/>
                        </a:solidFill>
                        <a:effectLst/>
                        <a:latin typeface="宋体" panose="02010600030101010101" pitchFamily="2" charset="-122"/>
                        <a:ea typeface="宋体"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l-GR" sz="1000" b="1" i="0" u="none" strike="noStrike">
                          <a:solidFill>
                            <a:srgbClr val="FF0000"/>
                          </a:solidFill>
                          <a:effectLst/>
                          <a:latin typeface="宋体" panose="02010600030101010101" pitchFamily="2" charset="-122"/>
                          <a:ea typeface="宋体" panose="02010600030101010101" pitchFamily="2" charset="-122"/>
                        </a:rPr>
                        <a:t>δ</a:t>
                      </a:r>
                      <a:r>
                        <a:rPr lang="zh-CN" altLang="en-US" sz="1000" b="1" i="0" u="none" strike="noStrike" baseline="-25000">
                          <a:solidFill>
                            <a:srgbClr val="FF0000"/>
                          </a:solidFill>
                          <a:effectLst/>
                          <a:latin typeface="宋体" panose="02010600030101010101" pitchFamily="2" charset="-122"/>
                          <a:ea typeface="宋体" panose="02010600030101010101" pitchFamily="2" charset="-122"/>
                        </a:rPr>
                        <a:t>计算</a:t>
                      </a:r>
                      <a:endParaRPr lang="zh-CN" altLang="en-US" sz="1000" b="1" i="0" u="none" strike="noStrike">
                        <a:solidFill>
                          <a:srgbClr val="FF0000"/>
                        </a:solidFill>
                        <a:effectLst/>
                        <a:latin typeface="宋体" panose="02010600030101010101" pitchFamily="2" charset="-122"/>
                        <a:ea typeface="宋体"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116840">
                <a:tc>
                  <a:txBody>
                    <a:bodyPr/>
                    <a:lstStyle/>
                    <a:p>
                      <a:pPr algn="ctr" fontAlgn="ctr"/>
                      <a:r>
                        <a:rPr lang="en-US" altLang="zh-CN" sz="1100" b="0" i="0" u="none" strike="noStrike">
                          <a:solidFill>
                            <a:srgbClr val="FFFFFF"/>
                          </a:solidFill>
                          <a:effectLst/>
                          <a:latin typeface="宋体" panose="02010600030101010101" pitchFamily="2" charset="-122"/>
                          <a:ea typeface="宋体" panose="02010600030101010101" pitchFamily="2" charset="-122"/>
                        </a:rPr>
                        <a:t>4.2992</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1A0C7"/>
                    </a:solidFill>
                  </a:tcPr>
                </a:tc>
                <a:tc>
                  <a:txBody>
                    <a:bodyPr/>
                    <a:lstStyle/>
                    <a:p>
                      <a:pPr algn="ctr" fontAlgn="ctr"/>
                      <a:r>
                        <a:rPr lang="en-US" altLang="zh-CN" sz="1100" b="0" i="0" u="none" strike="noStrike">
                          <a:solidFill>
                            <a:srgbClr val="FFFFFF"/>
                          </a:solidFill>
                          <a:effectLst/>
                          <a:latin typeface="宋体" panose="02010600030101010101" pitchFamily="2" charset="-122"/>
                          <a:ea typeface="宋体" panose="02010600030101010101" pitchFamily="2" charset="-122"/>
                        </a:rPr>
                        <a:t>4.51015</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1A0C7"/>
                    </a:solidFill>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-0.0478923</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1A0C7"/>
                    </a:solidFill>
                  </a:tcPr>
                </a:tc>
              </a:tr>
              <a:tr h="175260">
                <a:tc>
                  <a:txBody>
                    <a:bodyPr/>
                    <a:lstStyle/>
                    <a:p>
                      <a:pPr algn="ctr" fontAlgn="ctr"/>
                      <a:r>
                        <a:rPr lang="en-US" altLang="zh-CN" sz="1100" b="0" i="0" u="none" strike="noStrike">
                          <a:solidFill>
                            <a:srgbClr val="FFFFFF"/>
                          </a:solidFill>
                          <a:effectLst/>
                          <a:latin typeface="宋体" panose="02010600030101010101" pitchFamily="2" charset="-122"/>
                          <a:ea typeface="宋体" panose="02010600030101010101" pitchFamily="2" charset="-122"/>
                        </a:rPr>
                        <a:t>4.1146</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1A0C7"/>
                    </a:solidFill>
                  </a:tcPr>
                </a:tc>
                <a:tc>
                  <a:txBody>
                    <a:bodyPr/>
                    <a:lstStyle/>
                    <a:p>
                      <a:pPr algn="ctr" fontAlgn="ctr"/>
                      <a:r>
                        <a:rPr lang="en-US" altLang="zh-CN" sz="1100" b="0" i="0" u="none" strike="noStrike">
                          <a:solidFill>
                            <a:srgbClr val="FFFFFF"/>
                          </a:solidFill>
                          <a:effectLst/>
                          <a:latin typeface="宋体" panose="02010600030101010101" pitchFamily="2" charset="-122"/>
                          <a:ea typeface="宋体" panose="02010600030101010101" pitchFamily="2" charset="-122"/>
                        </a:rPr>
                        <a:t>4.4842</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1A0C7"/>
                    </a:solidFill>
                  </a:tcPr>
                </a:tc>
                <a:tc>
                  <a:txBody>
                    <a:bodyPr/>
                    <a:lstStyle/>
                    <a:p>
                      <a:pPr algn="r" fontAlgn="b"/>
                      <a:r>
                        <a:rPr lang="en-US" altLang="zh-CN" sz="1100" b="0" i="0" u="none" strike="noStrike" dirty="0">
                          <a:solidFill>
                            <a:srgbClr val="000000"/>
                          </a:solidFill>
                          <a:effectLst/>
                          <a:latin typeface="宋体" panose="02010600030101010101" pitchFamily="2" charset="-122"/>
                          <a:ea typeface="宋体" panose="02010600030101010101" pitchFamily="2" charset="-122"/>
                        </a:rPr>
                        <a:t>-0.08596548</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1A0C7"/>
                    </a:solidFill>
                  </a:tcPr>
                </a:tc>
              </a:tr>
              <a:tr h="175260">
                <a:tc>
                  <a:txBody>
                    <a:bodyPr/>
                    <a:lstStyle/>
                    <a:p>
                      <a:pPr algn="ctr" fontAlgn="ctr"/>
                      <a:r>
                        <a:rPr lang="en-US" altLang="zh-CN" sz="1100" b="0" i="0" u="none" strike="noStrike">
                          <a:solidFill>
                            <a:srgbClr val="FFFFFF"/>
                          </a:solidFill>
                          <a:effectLst/>
                          <a:latin typeface="宋体" panose="02010600030101010101" pitchFamily="2" charset="-122"/>
                          <a:ea typeface="宋体" panose="02010600030101010101" pitchFamily="2" charset="-122"/>
                        </a:rPr>
                        <a:t>4.1134</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1A0C7"/>
                    </a:solidFill>
                  </a:tcPr>
                </a:tc>
                <a:tc>
                  <a:txBody>
                    <a:bodyPr/>
                    <a:lstStyle/>
                    <a:p>
                      <a:pPr algn="ctr" fontAlgn="ctr"/>
                      <a:r>
                        <a:rPr lang="en-US" altLang="zh-CN" sz="1100" b="0" i="0" u="none" strike="noStrike">
                          <a:solidFill>
                            <a:srgbClr val="FFFFFF"/>
                          </a:solidFill>
                          <a:effectLst/>
                          <a:latin typeface="宋体" panose="02010600030101010101" pitchFamily="2" charset="-122"/>
                          <a:ea typeface="宋体" panose="02010600030101010101" pitchFamily="2" charset="-122"/>
                        </a:rPr>
                        <a:t>4.45595</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1A0C7"/>
                    </a:solidFill>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-0.07994772</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1A0C7"/>
                    </a:solidFill>
                  </a:tcPr>
                </a:tc>
              </a:tr>
              <a:tr h="175260">
                <a:tc>
                  <a:txBody>
                    <a:bodyPr/>
                    <a:lstStyle/>
                    <a:p>
                      <a:pPr algn="ctr" fontAlgn="ctr"/>
                      <a:r>
                        <a:rPr lang="en-US" altLang="zh-CN" sz="1100" b="0" i="0" u="none" strike="noStrike">
                          <a:solidFill>
                            <a:srgbClr val="FFFFFF"/>
                          </a:solidFill>
                          <a:effectLst/>
                          <a:latin typeface="宋体" panose="02010600030101010101" pitchFamily="2" charset="-122"/>
                          <a:ea typeface="宋体" panose="02010600030101010101" pitchFamily="2" charset="-122"/>
                        </a:rPr>
                        <a:t>4.203</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1A0C7"/>
                    </a:solidFill>
                  </a:tcPr>
                </a:tc>
                <a:tc>
                  <a:txBody>
                    <a:bodyPr/>
                    <a:lstStyle/>
                    <a:p>
                      <a:pPr algn="ctr" fontAlgn="ctr"/>
                      <a:r>
                        <a:rPr lang="en-US" altLang="zh-CN" sz="1100" b="0" i="0" u="none" strike="noStrike">
                          <a:solidFill>
                            <a:srgbClr val="FFFFFF"/>
                          </a:solidFill>
                          <a:effectLst/>
                          <a:latin typeface="宋体" panose="02010600030101010101" pitchFamily="2" charset="-122"/>
                          <a:ea typeface="宋体" panose="02010600030101010101" pitchFamily="2" charset="-122"/>
                        </a:rPr>
                        <a:t>4.2247</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1A0C7"/>
                    </a:solidFill>
                  </a:tcPr>
                </a:tc>
                <a:tc>
                  <a:txBody>
                    <a:bodyPr/>
                    <a:lstStyle/>
                    <a:p>
                      <a:pPr algn="r" fontAlgn="b"/>
                      <a:r>
                        <a:rPr lang="en-US" altLang="zh-CN" sz="1100" b="0" i="0" u="none" strike="noStrike">
                          <a:solidFill>
                            <a:srgbClr val="9C6500"/>
                          </a:solidFill>
                          <a:effectLst/>
                          <a:latin typeface="宋体" panose="02010600030101010101" pitchFamily="2" charset="-122"/>
                          <a:ea typeface="宋体" panose="02010600030101010101" pitchFamily="2" charset="-122"/>
                        </a:rPr>
                        <a:t>-0.00514968</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1A0C7"/>
                    </a:solidFill>
                  </a:tcPr>
                </a:tc>
              </a:tr>
              <a:tr h="116840">
                <a:tc>
                  <a:txBody>
                    <a:bodyPr/>
                    <a:lstStyle/>
                    <a:p>
                      <a:pPr algn="ctr" fontAlgn="ctr"/>
                      <a:r>
                        <a:rPr lang="en-US" altLang="zh-CN" sz="1100" b="0" i="0" u="none" strike="noStrike">
                          <a:solidFill>
                            <a:srgbClr val="FFFFFF"/>
                          </a:solidFill>
                          <a:effectLst/>
                          <a:latin typeface="宋体" panose="02010600030101010101" pitchFamily="2" charset="-122"/>
                          <a:ea typeface="宋体" panose="02010600030101010101" pitchFamily="2" charset="-122"/>
                        </a:rPr>
                        <a:t>4.0788</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1A0C7"/>
                    </a:solidFill>
                  </a:tcPr>
                </a:tc>
                <a:tc>
                  <a:txBody>
                    <a:bodyPr/>
                    <a:lstStyle/>
                    <a:p>
                      <a:pPr algn="ctr" fontAlgn="ctr"/>
                      <a:r>
                        <a:rPr lang="en-US" altLang="zh-CN" sz="1100" b="0" i="0" u="none" strike="noStrike">
                          <a:solidFill>
                            <a:srgbClr val="FFFFFF"/>
                          </a:solidFill>
                          <a:effectLst/>
                          <a:latin typeface="宋体" panose="02010600030101010101" pitchFamily="2" charset="-122"/>
                          <a:ea typeface="宋体" panose="02010600030101010101" pitchFamily="2" charset="-122"/>
                        </a:rPr>
                        <a:t>3.804</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1A0C7"/>
                    </a:solidFill>
                  </a:tcPr>
                </a:tc>
                <a:tc>
                  <a:txBody>
                    <a:bodyPr/>
                    <a:lstStyle/>
                    <a:p>
                      <a:pPr algn="r" fontAlgn="b"/>
                      <a:r>
                        <a:rPr lang="en-US" altLang="zh-CN" sz="1100" b="0" i="0" u="none" strike="noStrike">
                          <a:solidFill>
                            <a:srgbClr val="9C0006"/>
                          </a:solidFill>
                          <a:effectLst/>
                          <a:latin typeface="宋体" panose="02010600030101010101" pitchFamily="2" charset="-122"/>
                          <a:ea typeface="宋体" panose="02010600030101010101" pitchFamily="2" charset="-122"/>
                        </a:rPr>
                        <a:t>0.06972142</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1A0C7"/>
                    </a:solidFill>
                  </a:tcPr>
                </a:tc>
              </a:tr>
              <a:tr h="175260">
                <a:tc>
                  <a:txBody>
                    <a:bodyPr/>
                    <a:lstStyle/>
                    <a:p>
                      <a:pPr algn="ctr" fontAlgn="ctr"/>
                      <a:r>
                        <a:rPr lang="en-US" altLang="zh-CN" sz="1100" b="0" i="0" u="none" strike="noStrike">
                          <a:solidFill>
                            <a:srgbClr val="FFFFFF"/>
                          </a:solidFill>
                          <a:effectLst/>
                          <a:latin typeface="宋体" panose="02010600030101010101" pitchFamily="2" charset="-122"/>
                          <a:ea typeface="宋体" panose="02010600030101010101" pitchFamily="2" charset="-122"/>
                        </a:rPr>
                        <a:t>4.3176</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1A0C7"/>
                    </a:solidFill>
                  </a:tcPr>
                </a:tc>
                <a:tc>
                  <a:txBody>
                    <a:bodyPr/>
                    <a:lstStyle/>
                    <a:p>
                      <a:pPr algn="ctr" fontAlgn="ctr"/>
                      <a:r>
                        <a:rPr lang="en-US" altLang="zh-CN" sz="1100" b="0" i="0" u="none" strike="noStrike">
                          <a:solidFill>
                            <a:srgbClr val="FFFFFF"/>
                          </a:solidFill>
                          <a:effectLst/>
                          <a:latin typeface="宋体" panose="02010600030101010101" pitchFamily="2" charset="-122"/>
                          <a:ea typeface="宋体" panose="02010600030101010101" pitchFamily="2" charset="-122"/>
                        </a:rPr>
                        <a:t>4.6832</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1A0C7"/>
                    </a:solidFill>
                  </a:tcPr>
                </a:tc>
                <a:tc>
                  <a:txBody>
                    <a:bodyPr/>
                    <a:lstStyle/>
                    <a:p>
                      <a:pPr algn="r" fontAlgn="b"/>
                      <a:r>
                        <a:rPr lang="en-US" altLang="zh-CN" sz="1100" b="0" i="0" u="none" strike="noStrike">
                          <a:solidFill>
                            <a:srgbClr val="9C6500"/>
                          </a:solidFill>
                          <a:effectLst/>
                          <a:latin typeface="宋体" panose="02010600030101010101" pitchFamily="2" charset="-122"/>
                          <a:ea typeface="宋体" panose="02010600030101010101" pitchFamily="2" charset="-122"/>
                        </a:rPr>
                        <a:t>-0.224782624</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1A0C7"/>
                    </a:solidFill>
                  </a:tcPr>
                </a:tc>
              </a:tr>
              <a:tr h="175260">
                <a:tc>
                  <a:txBody>
                    <a:bodyPr/>
                    <a:lstStyle/>
                    <a:p>
                      <a:pPr algn="ctr" fontAlgn="ctr"/>
                      <a:r>
                        <a:rPr lang="en-US" altLang="zh-CN" sz="1100" b="0" i="0" u="none" strike="noStrike">
                          <a:solidFill>
                            <a:srgbClr val="FFFFFF"/>
                          </a:solidFill>
                          <a:effectLst/>
                          <a:latin typeface="宋体" panose="02010600030101010101" pitchFamily="2" charset="-122"/>
                          <a:ea typeface="宋体" panose="02010600030101010101" pitchFamily="2" charset="-122"/>
                        </a:rPr>
                        <a:t>4.2018</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1A0C7"/>
                    </a:solidFill>
                  </a:tcPr>
                </a:tc>
                <a:tc>
                  <a:txBody>
                    <a:bodyPr/>
                    <a:lstStyle/>
                    <a:p>
                      <a:pPr algn="ctr" fontAlgn="ctr"/>
                      <a:r>
                        <a:rPr lang="en-US" altLang="zh-CN" sz="1100" b="0" i="0" u="none" strike="noStrike">
                          <a:solidFill>
                            <a:srgbClr val="9C0006"/>
                          </a:solidFill>
                          <a:effectLst/>
                          <a:latin typeface="宋体" panose="02010600030101010101" pitchFamily="2" charset="-122"/>
                          <a:ea typeface="宋体" panose="02010600030101010101" pitchFamily="2" charset="-122"/>
                        </a:rPr>
                        <a:t>7.84675</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tc>
                  <a:txBody>
                    <a:bodyPr/>
                    <a:lstStyle/>
                    <a:p>
                      <a:pPr algn="r" fontAlgn="b"/>
                      <a:r>
                        <a:rPr lang="en-US" altLang="zh-CN" sz="1100" b="0" i="0" u="none" strike="noStrike">
                          <a:solidFill>
                            <a:srgbClr val="9C0006"/>
                          </a:solidFill>
                          <a:effectLst/>
                          <a:latin typeface="宋体" panose="02010600030101010101" pitchFamily="2" charset="-122"/>
                          <a:ea typeface="宋体" panose="02010600030101010101" pitchFamily="2" charset="-122"/>
                        </a:rPr>
                        <a:t>-0.60504376</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tr>
              <a:tr h="175260">
                <a:tc>
                  <a:txBody>
                    <a:bodyPr/>
                    <a:lstStyle/>
                    <a:p>
                      <a:pPr algn="ctr" fontAlgn="ctr"/>
                      <a:r>
                        <a:rPr lang="en-US" altLang="zh-CN" sz="1100" b="0" i="0" u="none" strike="noStrike">
                          <a:solidFill>
                            <a:srgbClr val="FFFFFF"/>
                          </a:solidFill>
                          <a:effectLst/>
                          <a:latin typeface="宋体" panose="02010600030101010101" pitchFamily="2" charset="-122"/>
                          <a:ea typeface="宋体" panose="02010600030101010101" pitchFamily="2" charset="-122"/>
                        </a:rPr>
                        <a:t>4.1368</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1A0C7"/>
                    </a:solidFill>
                  </a:tcPr>
                </a:tc>
                <a:tc>
                  <a:txBody>
                    <a:bodyPr/>
                    <a:lstStyle/>
                    <a:p>
                      <a:pPr algn="ctr" fontAlgn="ctr"/>
                      <a:r>
                        <a:rPr lang="en-US" altLang="zh-CN" sz="1100" b="0" i="0" u="none" strike="noStrike" dirty="0">
                          <a:solidFill>
                            <a:srgbClr val="FFFFFF"/>
                          </a:solidFill>
                          <a:effectLst/>
                          <a:latin typeface="宋体" panose="02010600030101010101" pitchFamily="2" charset="-122"/>
                          <a:ea typeface="宋体" panose="02010600030101010101" pitchFamily="2" charset="-122"/>
                        </a:rPr>
                        <a:t>4.47495</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1A0C7"/>
                    </a:solidFill>
                  </a:tcPr>
                </a:tc>
                <a:tc>
                  <a:txBody>
                    <a:bodyPr/>
                    <a:lstStyle/>
                    <a:p>
                      <a:pPr algn="r" fontAlgn="b"/>
                      <a:r>
                        <a:rPr lang="en-US" altLang="zh-CN" sz="1100" b="0" i="0" u="none" strike="noStrike" dirty="0">
                          <a:solidFill>
                            <a:srgbClr val="9C0006"/>
                          </a:solidFill>
                          <a:effectLst/>
                          <a:latin typeface="宋体" panose="02010600030101010101" pitchFamily="2" charset="-122"/>
                          <a:ea typeface="宋体" panose="02010600030101010101" pitchFamily="2" charset="-122"/>
                        </a:rPr>
                        <a:t>-0.07853224</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1A0C7"/>
                    </a:solidFill>
                  </a:tcPr>
                </a:tc>
              </a:tr>
            </a:tbl>
          </a:graphicData>
        </a:graphic>
      </p:graphicFrame>
      <p:sp>
        <p:nvSpPr>
          <p:cNvPr id="39" name="文本框 38"/>
          <p:cNvSpPr txBox="1"/>
          <p:nvPr/>
        </p:nvSpPr>
        <p:spPr>
          <a:xfrm>
            <a:off x="348722" y="711161"/>
            <a:ext cx="2471458" cy="400110"/>
          </a:xfrm>
          <a:prstGeom prst="rect">
            <a:avLst/>
          </a:prstGeom>
          <a:noFill/>
        </p:spPr>
        <p:txBody>
          <a:bodyPr wrap="square" rtlCol="0">
            <a:spAutoFit/>
          </a:bodyPr>
          <a:lstStyle/>
          <a:p>
            <a:r>
              <a:rPr lang="zh-CN" altLang="en-US" sz="2000" b="1" dirty="0">
                <a:solidFill>
                  <a:srgbClr val="FF0000"/>
                </a:solidFill>
              </a:rPr>
              <a:t>输</a:t>
            </a:r>
            <a:r>
              <a:rPr lang="zh-CN" altLang="en-US" sz="2000" b="1" dirty="0" smtClean="0">
                <a:solidFill>
                  <a:srgbClr val="FF0000"/>
                </a:solidFill>
              </a:rPr>
              <a:t>入</a:t>
            </a:r>
            <a:endParaRPr lang="zh-CN" altLang="en-US" sz="2000" b="1" dirty="0">
              <a:solidFill>
                <a:srgbClr val="FF0000"/>
              </a:solidFill>
            </a:endParaRPr>
          </a:p>
        </p:txBody>
      </p:sp>
      <p:sp>
        <p:nvSpPr>
          <p:cNvPr id="40" name="文本框 39"/>
          <p:cNvSpPr txBox="1"/>
          <p:nvPr/>
        </p:nvSpPr>
        <p:spPr>
          <a:xfrm>
            <a:off x="156474" y="3786739"/>
            <a:ext cx="2074027" cy="307777"/>
          </a:xfrm>
          <a:prstGeom prst="rect">
            <a:avLst/>
          </a:prstGeom>
          <a:noFill/>
        </p:spPr>
        <p:txBody>
          <a:bodyPr wrap="square" rtlCol="0">
            <a:spAutoFit/>
          </a:bodyPr>
          <a:lstStyle/>
          <a:p>
            <a:r>
              <a:rPr lang="zh-CN" altLang="en-US" sz="1400" b="1" dirty="0"/>
              <a:t>公式</a:t>
            </a:r>
            <a:r>
              <a:rPr lang="zh-CN" altLang="en-US" sz="1400" b="1" dirty="0" smtClean="0"/>
              <a:t>计算的晶格错配度</a:t>
            </a:r>
            <a:endParaRPr lang="zh-CN" altLang="en-US" sz="1400" b="1" dirty="0"/>
          </a:p>
        </p:txBody>
      </p:sp>
      <p:sp>
        <p:nvSpPr>
          <p:cNvPr id="6" name="圆角右箭头 5"/>
          <p:cNvSpPr/>
          <p:nvPr/>
        </p:nvSpPr>
        <p:spPr>
          <a:xfrm rot="5400000" flipH="1" flipV="1">
            <a:off x="1539055" y="5792259"/>
            <a:ext cx="671437" cy="1001768"/>
          </a:xfrm>
          <a:prstGeom prst="bentArrow">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2" name="右箭头 41"/>
          <p:cNvSpPr/>
          <p:nvPr/>
        </p:nvSpPr>
        <p:spPr>
          <a:xfrm flipH="1">
            <a:off x="3979669" y="6304154"/>
            <a:ext cx="913512" cy="352866"/>
          </a:xfrm>
          <a:prstGeom prst="rightArrow">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38683" y="857414"/>
            <a:ext cx="369332" cy="2122146"/>
          </a:xfrm>
          <a:prstGeom prst="rect">
            <a:avLst/>
          </a:prstGeom>
          <a:noFill/>
        </p:spPr>
        <p:txBody>
          <a:bodyPr vert="eaVert" wrap="square" rtlCol="0">
            <a:spAutoFit/>
          </a:bodyPr>
          <a:lstStyle/>
          <a:p>
            <a:r>
              <a:rPr lang="zh-CN" altLang="en-US" sz="1200" b="1" dirty="0" smtClean="0"/>
              <a:t>数据来源</a:t>
            </a:r>
            <a:r>
              <a:rPr lang="en-US" altLang="zh-CN" sz="1200" b="1" dirty="0" smtClean="0">
                <a:solidFill>
                  <a:srgbClr val="FF0000"/>
                </a:solidFill>
              </a:rPr>
              <a:t>-</a:t>
            </a:r>
            <a:r>
              <a:rPr lang="zh-CN" altLang="en-US" sz="1200" b="1" dirty="0" smtClean="0">
                <a:solidFill>
                  <a:srgbClr val="FF0000"/>
                </a:solidFill>
              </a:rPr>
              <a:t>王院士博士生论文</a:t>
            </a:r>
            <a:r>
              <a:rPr lang="en-US" altLang="zh-CN" sz="1200" b="1" dirty="0" smtClean="0">
                <a:solidFill>
                  <a:srgbClr val="FF0000"/>
                </a:solidFill>
              </a:rPr>
              <a:t>·</a:t>
            </a:r>
            <a:endParaRPr lang="zh-CN" altLang="en-US" sz="1200" b="1" dirty="0">
              <a:solidFill>
                <a:srgbClr val="FF0000"/>
              </a:solidFill>
            </a:endParaRPr>
          </a:p>
        </p:txBody>
      </p:sp>
      <p:sp>
        <p:nvSpPr>
          <p:cNvPr id="28" name="云形标注 27"/>
          <p:cNvSpPr/>
          <p:nvPr/>
        </p:nvSpPr>
        <p:spPr>
          <a:xfrm>
            <a:off x="7473965" y="5117605"/>
            <a:ext cx="1215486" cy="648072"/>
          </a:xfrm>
          <a:prstGeom prst="cloudCallou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tx1"/>
                </a:solidFill>
              </a:rPr>
              <a:t>实</a:t>
            </a:r>
            <a:r>
              <a:rPr lang="zh-CN" altLang="en-US" sz="1200" dirty="0" smtClean="0">
                <a:solidFill>
                  <a:schemeClr val="tx1"/>
                </a:solidFill>
              </a:rPr>
              <a:t>验值</a:t>
            </a:r>
            <a:endParaRPr lang="zh-CN" altLang="en-US" sz="1200" dirty="0">
              <a:solidFill>
                <a:schemeClr val="tx1"/>
              </a:solidFill>
            </a:endParaRPr>
          </a:p>
        </p:txBody>
      </p:sp>
      <p:sp>
        <p:nvSpPr>
          <p:cNvPr id="11" name="线形标注 1(带边框和强调线) 10"/>
          <p:cNvSpPr/>
          <p:nvPr/>
        </p:nvSpPr>
        <p:spPr>
          <a:xfrm>
            <a:off x="4902026" y="4727302"/>
            <a:ext cx="3270374" cy="1496383"/>
          </a:xfrm>
          <a:prstGeom prst="accentBorderCallout1">
            <a:avLst>
              <a:gd name="adj1" fmla="val 43682"/>
              <a:gd name="adj2" fmla="val -8767"/>
              <a:gd name="adj3" fmla="val 81516"/>
              <a:gd name="adj4" fmla="val -28882"/>
            </a:avLst>
          </a:prstGeom>
        </p:spPr>
        <p:style>
          <a:lnRef idx="2">
            <a:schemeClr val="accent6"/>
          </a:lnRef>
          <a:fillRef idx="1">
            <a:schemeClr val="lt1"/>
          </a:fillRef>
          <a:effectRef idx="0">
            <a:schemeClr val="accent6"/>
          </a:effectRef>
          <a:fontRef idx="minor">
            <a:schemeClr val="dk1"/>
          </a:fontRef>
        </p:style>
        <p:txBody>
          <a:bodyPr rtlCol="0" anchor="ctr"/>
          <a:lstStyle/>
          <a:p>
            <a:r>
              <a:rPr lang="zh-CN" altLang="en-US" sz="1600" dirty="0">
                <a:solidFill>
                  <a:schemeClr val="tx1"/>
                </a:solidFill>
              </a:rPr>
              <a:t>其</a:t>
            </a:r>
            <a:r>
              <a:rPr lang="zh-CN" altLang="en-US" sz="1600" dirty="0" smtClean="0">
                <a:solidFill>
                  <a:schemeClr val="tx1"/>
                </a:solidFill>
              </a:rPr>
              <a:t>中      是纯</a:t>
            </a:r>
            <a:r>
              <a:rPr lang="en-US" altLang="zh-CN" sz="1600" dirty="0">
                <a:solidFill>
                  <a:schemeClr val="tx1"/>
                </a:solidFill>
              </a:rPr>
              <a:t>Ni3Al</a:t>
            </a:r>
            <a:r>
              <a:rPr lang="zh-CN" altLang="en-US" sz="1600" dirty="0">
                <a:solidFill>
                  <a:schemeClr val="tx1"/>
                </a:solidFill>
              </a:rPr>
              <a:t>的晶格常数</a:t>
            </a:r>
            <a:r>
              <a:rPr lang="zh-CN" altLang="en-US" sz="1600" dirty="0" smtClean="0">
                <a:solidFill>
                  <a:schemeClr val="tx1"/>
                </a:solidFill>
              </a:rPr>
              <a:t>，</a:t>
            </a:r>
            <a:endParaRPr lang="en-US" altLang="zh-CN" sz="1600" dirty="0">
              <a:solidFill>
                <a:schemeClr val="tx1"/>
              </a:solidFill>
            </a:endParaRPr>
          </a:p>
          <a:p>
            <a:r>
              <a:rPr lang="zh-CN" altLang="en-US" sz="1600" dirty="0">
                <a:solidFill>
                  <a:schemeClr val="tx1"/>
                </a:solidFill>
              </a:rPr>
              <a:t>是纯</a:t>
            </a:r>
            <a:r>
              <a:rPr lang="en-US" altLang="zh-CN" sz="1600" dirty="0">
                <a:solidFill>
                  <a:schemeClr val="tx1"/>
                </a:solidFill>
              </a:rPr>
              <a:t>Ni</a:t>
            </a:r>
            <a:r>
              <a:rPr lang="zh-CN" altLang="en-US" sz="1600" dirty="0">
                <a:solidFill>
                  <a:schemeClr val="tx1"/>
                </a:solidFill>
              </a:rPr>
              <a:t>的晶格常数</a:t>
            </a:r>
            <a:r>
              <a:rPr lang="zh-CN" altLang="en-US" sz="1600" dirty="0" smtClean="0">
                <a:solidFill>
                  <a:schemeClr val="tx1"/>
                </a:solidFill>
              </a:rPr>
              <a:t>。  和</a:t>
            </a:r>
            <a:r>
              <a:rPr lang="en-US" altLang="zh-CN" sz="1600" dirty="0" smtClean="0">
                <a:solidFill>
                  <a:schemeClr val="tx1"/>
                </a:solidFill>
              </a:rPr>
              <a:t>     </a:t>
            </a:r>
            <a:r>
              <a:rPr lang="zh-CN" altLang="en-US" sz="1600" dirty="0" smtClean="0">
                <a:solidFill>
                  <a:schemeClr val="tx1"/>
                </a:solidFill>
              </a:rPr>
              <a:t>为</a:t>
            </a:r>
            <a:r>
              <a:rPr lang="en-US" altLang="zh-CN" sz="1600" dirty="0" smtClean="0">
                <a:solidFill>
                  <a:schemeClr val="tx1"/>
                </a:solidFill>
              </a:rPr>
              <a:t>Vegard</a:t>
            </a:r>
            <a:r>
              <a:rPr lang="zh-CN" altLang="en-US" sz="1600" dirty="0" smtClean="0">
                <a:solidFill>
                  <a:schemeClr val="tx1"/>
                </a:solidFill>
              </a:rPr>
              <a:t>系数，</a:t>
            </a:r>
            <a:r>
              <a:rPr lang="en-US" altLang="zh-CN" sz="1600" i="1" dirty="0" smtClean="0">
                <a:solidFill>
                  <a:schemeClr val="tx1"/>
                </a:solidFill>
              </a:rPr>
              <a:t> </a:t>
            </a:r>
            <a:r>
              <a:rPr lang="zh-CN" altLang="en-US" sz="1600" dirty="0" smtClean="0">
                <a:solidFill>
                  <a:schemeClr val="tx1"/>
                </a:solidFill>
              </a:rPr>
              <a:t>和</a:t>
            </a:r>
            <a:r>
              <a:rPr lang="en-US" altLang="zh-CN" sz="1600" i="1" dirty="0" smtClean="0">
                <a:solidFill>
                  <a:schemeClr val="tx1"/>
                </a:solidFill>
              </a:rPr>
              <a:t>    </a:t>
            </a:r>
            <a:r>
              <a:rPr lang="zh-CN" altLang="en-US" sz="1600" dirty="0" smtClean="0">
                <a:solidFill>
                  <a:schemeClr val="tx1"/>
                </a:solidFill>
              </a:rPr>
              <a:t>分</a:t>
            </a:r>
            <a:r>
              <a:rPr lang="zh-CN" altLang="en-US" sz="1600" dirty="0">
                <a:solidFill>
                  <a:schemeClr val="tx1"/>
                </a:solidFill>
              </a:rPr>
              <a:t>别是两相中加入合金元素的摩尔分数。</a:t>
            </a:r>
          </a:p>
        </p:txBody>
      </p:sp>
      <p:graphicFrame>
        <p:nvGraphicFramePr>
          <p:cNvPr id="19" name="对象 18"/>
          <p:cNvGraphicFramePr>
            <a:graphicFrameLocks noChangeAspect="1"/>
          </p:cNvGraphicFramePr>
          <p:nvPr>
            <p:extLst>
              <p:ext uri="{D42A27DB-BD31-4B8C-83A1-F6EECF244321}">
                <p14:modId xmlns:p14="http://schemas.microsoft.com/office/powerpoint/2010/main" val="1023785394"/>
              </p:ext>
            </p:extLst>
          </p:nvPr>
        </p:nvGraphicFramePr>
        <p:xfrm>
          <a:off x="5351658" y="4854588"/>
          <a:ext cx="382282" cy="423952"/>
        </p:xfrm>
        <a:graphic>
          <a:graphicData uri="http://schemas.openxmlformats.org/presentationml/2006/ole">
            <mc:AlternateContent xmlns:mc="http://schemas.openxmlformats.org/markup-compatibility/2006">
              <mc:Choice xmlns:v="urn:schemas-microsoft-com:vml" Requires="v">
                <p:oleObj spid="_x0000_s1281" name="Equation" r:id="rId6" imgW="241200" imgH="355320" progId="Equation.DSMT4">
                  <p:embed/>
                </p:oleObj>
              </mc:Choice>
              <mc:Fallback>
                <p:oleObj name="Equation" r:id="rId6" imgW="241200" imgH="355320" progId="Equation.DSMT4">
                  <p:embed/>
                  <p:pic>
                    <p:nvPicPr>
                      <p:cNvPr id="0" name=""/>
                      <p:cNvPicPr/>
                      <p:nvPr/>
                    </p:nvPicPr>
                    <p:blipFill>
                      <a:blip r:embed="rId7"/>
                      <a:stretch>
                        <a:fillRect/>
                      </a:stretch>
                    </p:blipFill>
                    <p:spPr>
                      <a:xfrm>
                        <a:off x="5351658" y="4854588"/>
                        <a:ext cx="382282" cy="423952"/>
                      </a:xfrm>
                      <a:prstGeom prst="rect">
                        <a:avLst/>
                      </a:prstGeom>
                    </p:spPr>
                  </p:pic>
                </p:oleObj>
              </mc:Fallback>
            </mc:AlternateContent>
          </a:graphicData>
        </a:graphic>
      </p:graphicFrame>
      <p:graphicFrame>
        <p:nvGraphicFramePr>
          <p:cNvPr id="20" name="对象 19"/>
          <p:cNvGraphicFramePr>
            <a:graphicFrameLocks noChangeAspect="1"/>
          </p:cNvGraphicFramePr>
          <p:nvPr>
            <p:extLst>
              <p:ext uri="{D42A27DB-BD31-4B8C-83A1-F6EECF244321}">
                <p14:modId xmlns:p14="http://schemas.microsoft.com/office/powerpoint/2010/main" val="622084561"/>
              </p:ext>
            </p:extLst>
          </p:nvPr>
        </p:nvGraphicFramePr>
        <p:xfrm>
          <a:off x="7596522" y="4884371"/>
          <a:ext cx="424811" cy="392830"/>
        </p:xfrm>
        <a:graphic>
          <a:graphicData uri="http://schemas.openxmlformats.org/presentationml/2006/ole">
            <mc:AlternateContent xmlns:mc="http://schemas.openxmlformats.org/markup-compatibility/2006">
              <mc:Choice xmlns:v="urn:schemas-microsoft-com:vml" Requires="v">
                <p:oleObj spid="_x0000_s1282" name="Equation" r:id="rId8" imgW="215640" imgH="317160" progId="Equation.DSMT4">
                  <p:embed/>
                </p:oleObj>
              </mc:Choice>
              <mc:Fallback>
                <p:oleObj name="Equation" r:id="rId8" imgW="215640" imgH="317160" progId="Equation.DSMT4">
                  <p:embed/>
                  <p:pic>
                    <p:nvPicPr>
                      <p:cNvPr id="0" name=""/>
                      <p:cNvPicPr/>
                      <p:nvPr/>
                    </p:nvPicPr>
                    <p:blipFill>
                      <a:blip r:embed="rId9"/>
                      <a:stretch>
                        <a:fillRect/>
                      </a:stretch>
                    </p:blipFill>
                    <p:spPr>
                      <a:xfrm>
                        <a:off x="7596522" y="4884371"/>
                        <a:ext cx="424811" cy="392830"/>
                      </a:xfrm>
                      <a:prstGeom prst="rect">
                        <a:avLst/>
                      </a:prstGeom>
                    </p:spPr>
                  </p:pic>
                </p:oleObj>
              </mc:Fallback>
            </mc:AlternateContent>
          </a:graphicData>
        </a:graphic>
      </p:graphicFrame>
      <p:graphicFrame>
        <p:nvGraphicFramePr>
          <p:cNvPr id="22" name="对象 21"/>
          <p:cNvGraphicFramePr>
            <a:graphicFrameLocks noChangeAspect="1"/>
          </p:cNvGraphicFramePr>
          <p:nvPr>
            <p:extLst>
              <p:ext uri="{D42A27DB-BD31-4B8C-83A1-F6EECF244321}">
                <p14:modId xmlns:p14="http://schemas.microsoft.com/office/powerpoint/2010/main" val="1860997401"/>
              </p:ext>
            </p:extLst>
          </p:nvPr>
        </p:nvGraphicFramePr>
        <p:xfrm>
          <a:off x="6642688" y="5178769"/>
          <a:ext cx="254000" cy="304800"/>
        </p:xfrm>
        <a:graphic>
          <a:graphicData uri="http://schemas.openxmlformats.org/presentationml/2006/ole">
            <mc:AlternateContent xmlns:mc="http://schemas.openxmlformats.org/markup-compatibility/2006">
              <mc:Choice xmlns:v="urn:schemas-microsoft-com:vml" Requires="v">
                <p:oleObj spid="_x0000_s1283" name="Equation" r:id="rId10" imgW="253800" imgH="304560" progId="Equation.DSMT4">
                  <p:embed/>
                </p:oleObj>
              </mc:Choice>
              <mc:Fallback>
                <p:oleObj name="Equation" r:id="rId10" imgW="253800" imgH="304560" progId="Equation.DSMT4">
                  <p:embed/>
                  <p:pic>
                    <p:nvPicPr>
                      <p:cNvPr id="0" name=""/>
                      <p:cNvPicPr/>
                      <p:nvPr/>
                    </p:nvPicPr>
                    <p:blipFill>
                      <a:blip r:embed="rId11"/>
                      <a:stretch>
                        <a:fillRect/>
                      </a:stretch>
                    </p:blipFill>
                    <p:spPr>
                      <a:xfrm>
                        <a:off x="6642688" y="5178769"/>
                        <a:ext cx="254000" cy="304800"/>
                      </a:xfrm>
                      <a:prstGeom prst="rect">
                        <a:avLst/>
                      </a:prstGeom>
                    </p:spPr>
                  </p:pic>
                </p:oleObj>
              </mc:Fallback>
            </mc:AlternateContent>
          </a:graphicData>
        </a:graphic>
      </p:graphicFrame>
      <p:graphicFrame>
        <p:nvGraphicFramePr>
          <p:cNvPr id="24" name="对象 23"/>
          <p:cNvGraphicFramePr>
            <a:graphicFrameLocks noChangeAspect="1"/>
          </p:cNvGraphicFramePr>
          <p:nvPr>
            <p:extLst>
              <p:ext uri="{D42A27DB-BD31-4B8C-83A1-F6EECF244321}">
                <p14:modId xmlns:p14="http://schemas.microsoft.com/office/powerpoint/2010/main" val="2223287488"/>
              </p:ext>
            </p:extLst>
          </p:nvPr>
        </p:nvGraphicFramePr>
        <p:xfrm>
          <a:off x="7076502" y="5157972"/>
          <a:ext cx="298464" cy="325597"/>
        </p:xfrm>
        <a:graphic>
          <a:graphicData uri="http://schemas.openxmlformats.org/presentationml/2006/ole">
            <mc:AlternateContent xmlns:mc="http://schemas.openxmlformats.org/markup-compatibility/2006">
              <mc:Choice xmlns:v="urn:schemas-microsoft-com:vml" Requires="v">
                <p:oleObj spid="_x0000_s1284" name="Equation" r:id="rId12" imgW="279360" imgH="304560" progId="Equation.DSMT4">
                  <p:embed/>
                </p:oleObj>
              </mc:Choice>
              <mc:Fallback>
                <p:oleObj name="Equation" r:id="rId12" imgW="279360" imgH="304560" progId="Equation.DSMT4">
                  <p:embed/>
                  <p:pic>
                    <p:nvPicPr>
                      <p:cNvPr id="0" name=""/>
                      <p:cNvPicPr/>
                      <p:nvPr/>
                    </p:nvPicPr>
                    <p:blipFill>
                      <a:blip r:embed="rId13"/>
                      <a:stretch>
                        <a:fillRect/>
                      </a:stretch>
                    </p:blipFill>
                    <p:spPr>
                      <a:xfrm>
                        <a:off x="7076502" y="5157972"/>
                        <a:ext cx="298464" cy="325597"/>
                      </a:xfrm>
                      <a:prstGeom prst="rect">
                        <a:avLst/>
                      </a:prstGeom>
                    </p:spPr>
                  </p:pic>
                </p:oleObj>
              </mc:Fallback>
            </mc:AlternateContent>
          </a:graphicData>
        </a:graphic>
      </p:graphicFrame>
      <p:graphicFrame>
        <p:nvGraphicFramePr>
          <p:cNvPr id="27" name="对象 26"/>
          <p:cNvGraphicFramePr>
            <a:graphicFrameLocks noChangeAspect="1"/>
          </p:cNvGraphicFramePr>
          <p:nvPr>
            <p:extLst>
              <p:ext uri="{D42A27DB-BD31-4B8C-83A1-F6EECF244321}">
                <p14:modId xmlns:p14="http://schemas.microsoft.com/office/powerpoint/2010/main" val="163247847"/>
              </p:ext>
            </p:extLst>
          </p:nvPr>
        </p:nvGraphicFramePr>
        <p:xfrm>
          <a:off x="6004196" y="5407040"/>
          <a:ext cx="230999" cy="326117"/>
        </p:xfrm>
        <a:graphic>
          <a:graphicData uri="http://schemas.openxmlformats.org/presentationml/2006/ole">
            <mc:AlternateContent xmlns:mc="http://schemas.openxmlformats.org/markup-compatibility/2006">
              <mc:Choice xmlns:v="urn:schemas-microsoft-com:vml" Requires="v">
                <p:oleObj spid="_x0000_s1285" name="Equation" r:id="rId14" imgW="215640" imgH="304560" progId="Equation.DSMT4">
                  <p:embed/>
                </p:oleObj>
              </mc:Choice>
              <mc:Fallback>
                <p:oleObj name="Equation" r:id="rId14" imgW="215640" imgH="304560" progId="Equation.DSMT4">
                  <p:embed/>
                  <p:pic>
                    <p:nvPicPr>
                      <p:cNvPr id="0" name=""/>
                      <p:cNvPicPr/>
                      <p:nvPr/>
                    </p:nvPicPr>
                    <p:blipFill>
                      <a:blip r:embed="rId15"/>
                      <a:stretch>
                        <a:fillRect/>
                      </a:stretch>
                    </p:blipFill>
                    <p:spPr>
                      <a:xfrm>
                        <a:off x="6004196" y="5407040"/>
                        <a:ext cx="230999" cy="326117"/>
                      </a:xfrm>
                      <a:prstGeom prst="rect">
                        <a:avLst/>
                      </a:prstGeom>
                    </p:spPr>
                  </p:pic>
                </p:oleObj>
              </mc:Fallback>
            </mc:AlternateContent>
          </a:graphicData>
        </a:graphic>
      </p:graphicFrame>
      <p:graphicFrame>
        <p:nvGraphicFramePr>
          <p:cNvPr id="29" name="对象 28"/>
          <p:cNvGraphicFramePr>
            <a:graphicFrameLocks noChangeAspect="1"/>
          </p:cNvGraphicFramePr>
          <p:nvPr>
            <p:extLst>
              <p:ext uri="{D42A27DB-BD31-4B8C-83A1-F6EECF244321}">
                <p14:modId xmlns:p14="http://schemas.microsoft.com/office/powerpoint/2010/main" val="3155577207"/>
              </p:ext>
            </p:extLst>
          </p:nvPr>
        </p:nvGraphicFramePr>
        <p:xfrm>
          <a:off x="6415009" y="5411614"/>
          <a:ext cx="254000" cy="304800"/>
        </p:xfrm>
        <a:graphic>
          <a:graphicData uri="http://schemas.openxmlformats.org/presentationml/2006/ole">
            <mc:AlternateContent xmlns:mc="http://schemas.openxmlformats.org/markup-compatibility/2006">
              <mc:Choice xmlns:v="urn:schemas-microsoft-com:vml" Requires="v">
                <p:oleObj spid="_x0000_s1286" name="Equation" r:id="rId16" imgW="253800" imgH="304560" progId="Equation.DSMT4">
                  <p:embed/>
                </p:oleObj>
              </mc:Choice>
              <mc:Fallback>
                <p:oleObj name="Equation" r:id="rId16" imgW="253800" imgH="304560" progId="Equation.DSMT4">
                  <p:embed/>
                  <p:pic>
                    <p:nvPicPr>
                      <p:cNvPr id="0" name=""/>
                      <p:cNvPicPr/>
                      <p:nvPr/>
                    </p:nvPicPr>
                    <p:blipFill>
                      <a:blip r:embed="rId17"/>
                      <a:stretch>
                        <a:fillRect/>
                      </a:stretch>
                    </p:blipFill>
                    <p:spPr>
                      <a:xfrm>
                        <a:off x="6415009" y="5411614"/>
                        <a:ext cx="254000" cy="304800"/>
                      </a:xfrm>
                      <a:prstGeom prst="rect">
                        <a:avLst/>
                      </a:prstGeom>
                    </p:spPr>
                  </p:pic>
                </p:oleObj>
              </mc:Fallback>
            </mc:AlternateContent>
          </a:graphicData>
        </a:graphic>
      </p:graphicFrame>
      <p:pic>
        <p:nvPicPr>
          <p:cNvPr id="35" name="图片 34"/>
          <p:cNvPicPr>
            <a:picLocks noChangeAspect="1"/>
          </p:cNvPicPr>
          <p:nvPr/>
        </p:nvPicPr>
        <p:blipFill>
          <a:blip r:embed="rId18"/>
          <a:stretch>
            <a:fillRect/>
          </a:stretch>
        </p:blipFill>
        <p:spPr>
          <a:xfrm>
            <a:off x="426007" y="806108"/>
            <a:ext cx="3280672" cy="4398804"/>
          </a:xfrm>
          <a:prstGeom prst="rect">
            <a:avLst/>
          </a:prstGeom>
        </p:spPr>
      </p:pic>
      <p:graphicFrame>
        <p:nvGraphicFramePr>
          <p:cNvPr id="41" name="表格 40"/>
          <p:cNvGraphicFramePr>
            <a:graphicFrameLocks noGrp="1"/>
          </p:cNvGraphicFramePr>
          <p:nvPr>
            <p:extLst>
              <p:ext uri="{D42A27DB-BD31-4B8C-83A1-F6EECF244321}">
                <p14:modId xmlns:p14="http://schemas.microsoft.com/office/powerpoint/2010/main" val="2041916968"/>
              </p:ext>
            </p:extLst>
          </p:nvPr>
        </p:nvGraphicFramePr>
        <p:xfrm>
          <a:off x="1567506" y="2130797"/>
          <a:ext cx="6264696" cy="2743200"/>
        </p:xfrm>
        <a:graphic>
          <a:graphicData uri="http://schemas.openxmlformats.org/drawingml/2006/table">
            <a:tbl>
              <a:tblPr>
                <a:tableStyleId>{8FD4443E-F989-4FC4-A0C8-D5A2AF1F390B}</a:tableStyleId>
              </a:tblPr>
              <a:tblGrid>
                <a:gridCol w="3132348"/>
                <a:gridCol w="3132348"/>
              </a:tblGrid>
              <a:tr h="32143">
                <a:tc>
                  <a:txBody>
                    <a:bodyPr/>
                    <a:lstStyle/>
                    <a:p>
                      <a:pPr algn="ctr" fontAlgn="b"/>
                      <a:r>
                        <a:rPr lang="zh-CN" altLang="en-US" sz="1800" u="none" strike="noStrike" dirty="0">
                          <a:effectLst/>
                        </a:rPr>
                        <a:t>晶格错配</a:t>
                      </a:r>
                      <a:r>
                        <a:rPr lang="zh-CN" altLang="en-US" sz="1800" u="none" strike="noStrike" dirty="0" smtClean="0">
                          <a:effectLst/>
                        </a:rPr>
                        <a:t>度</a:t>
                      </a:r>
                      <a:r>
                        <a:rPr lang="en-US" altLang="zh-CN" sz="1800" u="none" strike="noStrike" dirty="0" smtClean="0">
                          <a:solidFill>
                            <a:srgbClr val="FF0000"/>
                          </a:solidFill>
                          <a:effectLst/>
                        </a:rPr>
                        <a:t>(</a:t>
                      </a:r>
                      <a:r>
                        <a:rPr lang="zh-CN" altLang="en-US" sz="1800" u="none" strike="noStrike" dirty="0" smtClean="0">
                          <a:solidFill>
                            <a:srgbClr val="FF0000"/>
                          </a:solidFill>
                          <a:effectLst/>
                        </a:rPr>
                        <a:t>实验值</a:t>
                      </a:r>
                      <a:r>
                        <a:rPr lang="en-US" altLang="zh-CN" sz="1800" u="none" strike="noStrike" dirty="0" smtClean="0">
                          <a:solidFill>
                            <a:srgbClr val="FF0000"/>
                          </a:solidFill>
                          <a:effectLst/>
                        </a:rPr>
                        <a:t>)</a:t>
                      </a:r>
                      <a:endParaRPr lang="zh-CN" altLang="en-US" sz="1800" b="1" i="0" u="none" strike="noStrike" dirty="0">
                        <a:solidFill>
                          <a:srgbClr val="FF0000"/>
                        </a:solidFill>
                        <a:effectLst/>
                        <a:latin typeface="宋体" panose="02010600030101010101" pitchFamily="2" charset="-122"/>
                        <a:ea typeface="宋体" panose="02010600030101010101" pitchFamily="2" charset="-122"/>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zh-CN" altLang="en-US" sz="1800" u="none" strike="noStrike" dirty="0">
                          <a:effectLst/>
                        </a:rPr>
                        <a:t>公式计算的晶格错配度</a:t>
                      </a:r>
                      <a:endParaRPr lang="zh-CN" altLang="en-US" sz="1800" b="1" i="0" u="none" strike="noStrike" dirty="0">
                        <a:solidFill>
                          <a:schemeClr val="tx1">
                            <a:lumMod val="65000"/>
                            <a:lumOff val="35000"/>
                          </a:schemeClr>
                        </a:solidFill>
                        <a:effectLst/>
                        <a:latin typeface="宋体" panose="02010600030101010101" pitchFamily="2" charset="-122"/>
                        <a:ea typeface="宋体" panose="02010600030101010101" pitchFamily="2" charset="-122"/>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70424">
                <a:tc>
                  <a:txBody>
                    <a:bodyPr/>
                    <a:lstStyle/>
                    <a:p>
                      <a:pPr algn="ctr" fontAlgn="ctr"/>
                      <a:r>
                        <a:rPr lang="el-GR" sz="1800" u="none" strike="noStrike" dirty="0">
                          <a:effectLst/>
                        </a:rPr>
                        <a:t>δ</a:t>
                      </a:r>
                      <a:endParaRPr lang="el-GR" sz="1800" b="1" i="0" u="none" strike="noStrike" dirty="0">
                        <a:solidFill>
                          <a:schemeClr val="tx1">
                            <a:lumMod val="65000"/>
                            <a:lumOff val="35000"/>
                          </a:schemeClr>
                        </a:solidFill>
                        <a:effectLst/>
                        <a:latin typeface="宋体" panose="02010600030101010101" pitchFamily="2" charset="-122"/>
                        <a:ea typeface="宋体" panose="02010600030101010101" pitchFamily="2"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l-GR" sz="1800" u="none" strike="noStrike" dirty="0">
                          <a:effectLst/>
                        </a:rPr>
                        <a:t>δ</a:t>
                      </a:r>
                      <a:r>
                        <a:rPr lang="zh-CN" altLang="en-US" sz="1800" u="none" strike="noStrike" baseline="-25000" dirty="0">
                          <a:effectLst/>
                        </a:rPr>
                        <a:t>计算</a:t>
                      </a:r>
                      <a:endParaRPr lang="zh-CN" altLang="en-US" sz="1800" b="1" i="0" u="none" strike="noStrike" dirty="0">
                        <a:solidFill>
                          <a:schemeClr val="tx1">
                            <a:lumMod val="65000"/>
                            <a:lumOff val="35000"/>
                          </a:schemeClr>
                        </a:solidFill>
                        <a:effectLst/>
                        <a:latin typeface="宋体" panose="02010600030101010101" pitchFamily="2" charset="-122"/>
                        <a:ea typeface="宋体" panose="02010600030101010101" pitchFamily="2"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70424">
                <a:tc>
                  <a:txBody>
                    <a:bodyPr/>
                    <a:lstStyle/>
                    <a:p>
                      <a:pPr algn="ctr" fontAlgn="ctr"/>
                      <a:r>
                        <a:rPr lang="en-US" altLang="zh-CN" sz="1800" u="none" strike="noStrike" dirty="0">
                          <a:effectLst/>
                        </a:rPr>
                        <a:t>-0.11</a:t>
                      </a:r>
                      <a:endParaRPr lang="en-US" altLang="zh-CN" sz="1800" b="0" i="0" u="none" strike="noStrike" dirty="0">
                        <a:solidFill>
                          <a:schemeClr val="tx1">
                            <a:lumMod val="65000"/>
                            <a:lumOff val="35000"/>
                          </a:schemeClr>
                        </a:solidFill>
                        <a:effectLst/>
                        <a:latin typeface="宋体" panose="02010600030101010101" pitchFamily="2" charset="-122"/>
                        <a:ea typeface="宋体" panose="02010600030101010101" pitchFamily="2"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altLang="zh-CN" sz="1800" u="none" strike="noStrike" dirty="0">
                          <a:effectLst/>
                        </a:rPr>
                        <a:t>-0.0478923</a:t>
                      </a:r>
                      <a:endParaRPr lang="en-US" altLang="zh-CN" sz="1800" b="0" i="0" u="none" strike="noStrike" dirty="0">
                        <a:solidFill>
                          <a:schemeClr val="tx1">
                            <a:lumMod val="65000"/>
                            <a:lumOff val="35000"/>
                          </a:schemeClr>
                        </a:solidFill>
                        <a:effectLst/>
                        <a:latin typeface="宋体" panose="02010600030101010101" pitchFamily="2" charset="-122"/>
                        <a:ea typeface="宋体" panose="02010600030101010101" pitchFamily="2" charset="-122"/>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70424">
                <a:tc>
                  <a:txBody>
                    <a:bodyPr/>
                    <a:lstStyle/>
                    <a:p>
                      <a:pPr algn="ctr" fontAlgn="ctr"/>
                      <a:r>
                        <a:rPr lang="en-US" altLang="zh-CN" sz="1800" u="none" strike="noStrike" dirty="0">
                          <a:effectLst/>
                        </a:rPr>
                        <a:t>-0.15</a:t>
                      </a:r>
                      <a:endParaRPr lang="en-US" altLang="zh-CN" sz="1800" b="0" i="0" u="none" strike="noStrike" dirty="0">
                        <a:solidFill>
                          <a:schemeClr val="tx1">
                            <a:lumMod val="65000"/>
                            <a:lumOff val="35000"/>
                          </a:schemeClr>
                        </a:solidFill>
                        <a:effectLst/>
                        <a:latin typeface="宋体" panose="02010600030101010101" pitchFamily="2" charset="-122"/>
                        <a:ea typeface="宋体" panose="02010600030101010101" pitchFamily="2"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altLang="zh-CN" sz="1800" u="none" strike="noStrike" dirty="0">
                          <a:effectLst/>
                        </a:rPr>
                        <a:t>-0.08596548</a:t>
                      </a:r>
                      <a:endParaRPr lang="en-US" altLang="zh-CN" sz="1800" b="0" i="0" u="none" strike="noStrike" dirty="0">
                        <a:solidFill>
                          <a:schemeClr val="tx1">
                            <a:lumMod val="65000"/>
                            <a:lumOff val="35000"/>
                          </a:schemeClr>
                        </a:solidFill>
                        <a:effectLst/>
                        <a:latin typeface="宋体" panose="02010600030101010101" pitchFamily="2" charset="-122"/>
                        <a:ea typeface="宋体" panose="02010600030101010101" pitchFamily="2" charset="-122"/>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70424">
                <a:tc>
                  <a:txBody>
                    <a:bodyPr/>
                    <a:lstStyle/>
                    <a:p>
                      <a:pPr algn="ctr" fontAlgn="ctr"/>
                      <a:r>
                        <a:rPr lang="en-US" altLang="zh-CN" sz="1800" u="none" strike="noStrike" dirty="0">
                          <a:effectLst/>
                        </a:rPr>
                        <a:t>-0.2</a:t>
                      </a:r>
                      <a:endParaRPr lang="en-US" altLang="zh-CN" sz="1800" b="0" i="0" u="none" strike="noStrike" dirty="0">
                        <a:solidFill>
                          <a:schemeClr val="tx1">
                            <a:lumMod val="65000"/>
                            <a:lumOff val="35000"/>
                          </a:schemeClr>
                        </a:solidFill>
                        <a:effectLst/>
                        <a:latin typeface="宋体" panose="02010600030101010101" pitchFamily="2" charset="-122"/>
                        <a:ea typeface="宋体" panose="02010600030101010101" pitchFamily="2"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altLang="zh-CN" sz="1800" u="none" strike="noStrike" dirty="0">
                          <a:effectLst/>
                        </a:rPr>
                        <a:t>-0.07994772</a:t>
                      </a:r>
                      <a:endParaRPr lang="en-US" altLang="zh-CN" sz="1800" b="0" i="0" u="none" strike="noStrike" dirty="0">
                        <a:solidFill>
                          <a:schemeClr val="tx1">
                            <a:lumMod val="65000"/>
                            <a:lumOff val="35000"/>
                          </a:schemeClr>
                        </a:solidFill>
                        <a:effectLst/>
                        <a:latin typeface="宋体" panose="02010600030101010101" pitchFamily="2" charset="-122"/>
                        <a:ea typeface="宋体" panose="02010600030101010101" pitchFamily="2" charset="-122"/>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70424">
                <a:tc>
                  <a:txBody>
                    <a:bodyPr/>
                    <a:lstStyle/>
                    <a:p>
                      <a:pPr algn="ctr" fontAlgn="ctr"/>
                      <a:r>
                        <a:rPr lang="en-US" altLang="zh-CN" sz="1800" u="none" strike="noStrike" dirty="0">
                          <a:effectLst/>
                        </a:rPr>
                        <a:t>-0.19</a:t>
                      </a:r>
                      <a:endParaRPr lang="en-US" altLang="zh-CN" sz="1800" b="0" i="0" u="none" strike="noStrike" dirty="0">
                        <a:solidFill>
                          <a:schemeClr val="tx1">
                            <a:lumMod val="65000"/>
                            <a:lumOff val="35000"/>
                          </a:schemeClr>
                        </a:solidFill>
                        <a:effectLst/>
                        <a:latin typeface="宋体" panose="02010600030101010101" pitchFamily="2" charset="-122"/>
                        <a:ea typeface="宋体" panose="02010600030101010101" pitchFamily="2"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altLang="zh-CN" sz="1800" u="none" strike="noStrike" dirty="0">
                          <a:effectLst/>
                        </a:rPr>
                        <a:t>-0.00514968</a:t>
                      </a:r>
                      <a:endParaRPr lang="en-US" altLang="zh-CN" sz="1800" b="0" i="0" u="none" strike="noStrike" dirty="0">
                        <a:solidFill>
                          <a:schemeClr val="tx1">
                            <a:lumMod val="65000"/>
                            <a:lumOff val="35000"/>
                          </a:schemeClr>
                        </a:solidFill>
                        <a:effectLst/>
                        <a:latin typeface="宋体" panose="02010600030101010101" pitchFamily="2" charset="-122"/>
                        <a:ea typeface="宋体" panose="02010600030101010101" pitchFamily="2" charset="-122"/>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70424">
                <a:tc>
                  <a:txBody>
                    <a:bodyPr/>
                    <a:lstStyle/>
                    <a:p>
                      <a:pPr algn="ctr" fontAlgn="ctr"/>
                      <a:r>
                        <a:rPr lang="en-US" altLang="zh-CN" sz="1800" u="none" strike="noStrike" dirty="0">
                          <a:effectLst/>
                        </a:rPr>
                        <a:t>-0.09</a:t>
                      </a:r>
                      <a:endParaRPr lang="en-US" altLang="zh-CN" sz="1800" b="0" i="0" u="none" strike="noStrike" dirty="0">
                        <a:solidFill>
                          <a:schemeClr val="tx1">
                            <a:lumMod val="65000"/>
                            <a:lumOff val="35000"/>
                          </a:schemeClr>
                        </a:solidFill>
                        <a:effectLst/>
                        <a:latin typeface="宋体" panose="02010600030101010101" pitchFamily="2" charset="-122"/>
                        <a:ea typeface="宋体" panose="02010600030101010101" pitchFamily="2"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altLang="zh-CN" sz="1800" u="none" strike="noStrike" dirty="0">
                          <a:effectLst/>
                        </a:rPr>
                        <a:t>0.06972142</a:t>
                      </a:r>
                      <a:endParaRPr lang="en-US" altLang="zh-CN" sz="1800" b="0" i="0" u="none" strike="noStrike" dirty="0">
                        <a:solidFill>
                          <a:schemeClr val="tx1">
                            <a:lumMod val="65000"/>
                            <a:lumOff val="35000"/>
                          </a:schemeClr>
                        </a:solidFill>
                        <a:effectLst/>
                        <a:latin typeface="宋体" panose="02010600030101010101" pitchFamily="2" charset="-122"/>
                        <a:ea typeface="宋体" panose="02010600030101010101" pitchFamily="2" charset="-122"/>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70424">
                <a:tc>
                  <a:txBody>
                    <a:bodyPr/>
                    <a:lstStyle/>
                    <a:p>
                      <a:pPr algn="ctr" fontAlgn="ctr"/>
                      <a:r>
                        <a:rPr lang="en-US" altLang="zh-CN" sz="1800" u="none" strike="noStrike" dirty="0">
                          <a:effectLst/>
                        </a:rPr>
                        <a:t>-0.04</a:t>
                      </a:r>
                      <a:endParaRPr lang="en-US" altLang="zh-CN" sz="1800" b="0" i="0" u="none" strike="noStrike" dirty="0">
                        <a:solidFill>
                          <a:schemeClr val="tx1">
                            <a:lumMod val="65000"/>
                            <a:lumOff val="35000"/>
                          </a:schemeClr>
                        </a:solidFill>
                        <a:effectLst/>
                        <a:latin typeface="宋体" panose="02010600030101010101" pitchFamily="2" charset="-122"/>
                        <a:ea typeface="宋体" panose="02010600030101010101" pitchFamily="2"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altLang="zh-CN" sz="1800" u="none" strike="noStrike" dirty="0">
                          <a:effectLst/>
                        </a:rPr>
                        <a:t>-0.224782624</a:t>
                      </a:r>
                      <a:endParaRPr lang="en-US" altLang="zh-CN" sz="1800" b="0" i="0" u="none" strike="noStrike" dirty="0">
                        <a:solidFill>
                          <a:schemeClr val="tx1">
                            <a:lumMod val="65000"/>
                            <a:lumOff val="35000"/>
                          </a:schemeClr>
                        </a:solidFill>
                        <a:effectLst/>
                        <a:latin typeface="宋体" panose="02010600030101010101" pitchFamily="2" charset="-122"/>
                        <a:ea typeface="宋体" panose="02010600030101010101" pitchFamily="2" charset="-122"/>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70424">
                <a:tc>
                  <a:txBody>
                    <a:bodyPr/>
                    <a:lstStyle/>
                    <a:p>
                      <a:pPr algn="ctr" fontAlgn="ctr"/>
                      <a:r>
                        <a:rPr lang="en-US" altLang="zh-CN" sz="1800" u="none" strike="noStrike" dirty="0">
                          <a:effectLst/>
                        </a:rPr>
                        <a:t>-0.27</a:t>
                      </a:r>
                      <a:endParaRPr lang="en-US" altLang="zh-CN" sz="1800" b="0" i="0" u="none" strike="noStrike" dirty="0">
                        <a:solidFill>
                          <a:schemeClr val="tx1">
                            <a:lumMod val="65000"/>
                            <a:lumOff val="35000"/>
                          </a:schemeClr>
                        </a:solidFill>
                        <a:effectLst/>
                        <a:latin typeface="宋体" panose="02010600030101010101" pitchFamily="2" charset="-122"/>
                        <a:ea typeface="宋体" panose="02010600030101010101" pitchFamily="2"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altLang="zh-CN" sz="1800" u="none" strike="noStrike" dirty="0">
                          <a:effectLst/>
                        </a:rPr>
                        <a:t>-0.60504376</a:t>
                      </a:r>
                      <a:endParaRPr lang="en-US" altLang="zh-CN" sz="1800" b="0" i="0" u="none" strike="noStrike" dirty="0">
                        <a:solidFill>
                          <a:schemeClr val="tx1">
                            <a:lumMod val="65000"/>
                            <a:lumOff val="35000"/>
                          </a:schemeClr>
                        </a:solidFill>
                        <a:effectLst/>
                        <a:latin typeface="宋体" panose="02010600030101010101" pitchFamily="2" charset="-122"/>
                        <a:ea typeface="宋体" panose="02010600030101010101" pitchFamily="2" charset="-122"/>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70424">
                <a:tc>
                  <a:txBody>
                    <a:bodyPr/>
                    <a:lstStyle/>
                    <a:p>
                      <a:pPr algn="ctr" fontAlgn="ctr"/>
                      <a:r>
                        <a:rPr lang="en-US" altLang="zh-CN" sz="1800" u="none" strike="noStrike" dirty="0">
                          <a:effectLst/>
                        </a:rPr>
                        <a:t>-0.31</a:t>
                      </a:r>
                      <a:endParaRPr lang="en-US" altLang="zh-CN" sz="1800" b="0" i="0" u="none" strike="noStrike" dirty="0">
                        <a:solidFill>
                          <a:schemeClr val="tx1">
                            <a:lumMod val="65000"/>
                            <a:lumOff val="35000"/>
                          </a:schemeClr>
                        </a:solidFill>
                        <a:effectLst/>
                        <a:latin typeface="宋体" panose="02010600030101010101" pitchFamily="2" charset="-122"/>
                        <a:ea typeface="宋体" panose="02010600030101010101" pitchFamily="2"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altLang="zh-CN" sz="1800" u="none" strike="noStrike" dirty="0">
                          <a:effectLst/>
                        </a:rPr>
                        <a:t>-0.07853224</a:t>
                      </a:r>
                      <a:endParaRPr lang="en-US" altLang="zh-CN" sz="1800" b="0" i="0" u="none" strike="noStrike" dirty="0">
                        <a:solidFill>
                          <a:schemeClr val="tx1">
                            <a:lumMod val="65000"/>
                            <a:lumOff val="35000"/>
                          </a:schemeClr>
                        </a:solidFill>
                        <a:effectLst/>
                        <a:latin typeface="宋体" panose="02010600030101010101" pitchFamily="2" charset="-122"/>
                        <a:ea typeface="宋体" panose="02010600030101010101" pitchFamily="2" charset="-122"/>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3096087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randombar(horizontal)">
                                      <p:cBhvr>
                                        <p:cTn id="7" dur="500"/>
                                        <p:tgtEl>
                                          <p:spTgt spid="3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nodeType="clickEffect">
                                  <p:stCondLst>
                                    <p:cond delay="0"/>
                                  </p:stCondLst>
                                  <p:childTnLst>
                                    <p:set>
                                      <p:cBhvr>
                                        <p:cTn id="11" dur="1" fill="hold">
                                          <p:stCondLst>
                                            <p:cond delay="0"/>
                                          </p:stCondLst>
                                        </p:cTn>
                                        <p:tgtEl>
                                          <p:spTgt spid="35"/>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nodeType="clickEffect">
                                  <p:stCondLst>
                                    <p:cond delay="0"/>
                                  </p:stCondLst>
                                  <p:childTnLst>
                                    <p:set>
                                      <p:cBhvr>
                                        <p:cTn id="15" dur="1" fill="hold">
                                          <p:stCondLst>
                                            <p:cond delay="0"/>
                                          </p:stCondLst>
                                        </p:cTn>
                                        <p:tgtEl>
                                          <p:spTgt spid="41"/>
                                        </p:tgtEl>
                                        <p:attrNameLst>
                                          <p:attrName>style.visibility</p:attrName>
                                        </p:attrNameLst>
                                      </p:cBhvr>
                                      <p:to>
                                        <p:strVal val="visible"/>
                                      </p:to>
                                    </p:set>
                                    <p:anim calcmode="lin" valueType="num">
                                      <p:cBhvr additive="base">
                                        <p:cTn id="16" dur="500" fill="hold"/>
                                        <p:tgtEl>
                                          <p:spTgt spid="41"/>
                                        </p:tgtEl>
                                        <p:attrNameLst>
                                          <p:attrName>ppt_x</p:attrName>
                                        </p:attrNameLst>
                                      </p:cBhvr>
                                      <p:tavLst>
                                        <p:tav tm="0">
                                          <p:val>
                                            <p:strVal val="#ppt_x"/>
                                          </p:val>
                                        </p:tav>
                                        <p:tav tm="100000">
                                          <p:val>
                                            <p:strVal val="#ppt_x"/>
                                          </p:val>
                                        </p:tav>
                                      </p:tavLst>
                                    </p:anim>
                                    <p:anim calcmode="lin" valueType="num">
                                      <p:cBhvr additive="base">
                                        <p:cTn id="17" dur="500" fill="hold"/>
                                        <p:tgtEl>
                                          <p:spTgt spid="4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主题">
  <a:themeElements>
    <a:clrScheme name="my">
      <a:dk1>
        <a:sysClr val="windowText" lastClr="000000"/>
      </a:dk1>
      <a:lt1>
        <a:sysClr val="window" lastClr="FFFFFF"/>
      </a:lt1>
      <a:dk2>
        <a:srgbClr val="0000FF"/>
      </a:dk2>
      <a:lt2>
        <a:srgbClr val="00B050"/>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ln>
          <a:tailEnd type="triangle"/>
        </a:ln>
      </a:spPr>
      <a:bodyPr/>
      <a:lstStyle/>
      <a:style>
        <a:lnRef idx="1">
          <a:schemeClr val="accent1"/>
        </a:lnRef>
        <a:fillRef idx="0">
          <a:schemeClr val="accent1"/>
        </a:fillRef>
        <a:effectRef idx="0">
          <a:schemeClr val="accent1"/>
        </a:effectRef>
        <a:fontRef idx="minor">
          <a:schemeClr val="tx1"/>
        </a:fontRef>
      </a:style>
    </a:lnDef>
  </a:objectDefaults>
  <a:extraClrSchemeLst/>
</a:theme>
</file>

<file path=ppt/theme/theme2.xml><?xml version="1.0" encoding="utf-8"?>
<a:theme xmlns:a="http://schemas.openxmlformats.org/drawingml/2006/main" name="默认设计模板">
  <a:themeElements>
    <a:clrScheme name="默认设计模板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默认设计模板">
      <a:majorFont>
        <a:latin typeface="Times New Roman"/>
        <a:ea typeface="方正姚体"/>
        <a:cs typeface=""/>
      </a:majorFont>
      <a:minorFont>
        <a:latin typeface="Times New Roman"/>
        <a:ea typeface="方正姚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2000" b="0" i="0" u="none" strike="noStrike" cap="none" normalizeH="0" baseline="0" smtClean="0">
            <a:ln>
              <a:noFill/>
            </a:ln>
            <a:solidFill>
              <a:schemeClr val="tx1"/>
            </a:solidFill>
            <a:effectLst/>
            <a:latin typeface="Times New Roman" pitchFamily="18"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2000" b="0" i="0" u="none" strike="noStrike" cap="none" normalizeH="0" baseline="0" smtClean="0">
            <a:ln>
              <a:noFill/>
            </a:ln>
            <a:solidFill>
              <a:schemeClr val="tx1"/>
            </a:solidFill>
            <a:effectLst/>
            <a:latin typeface="Times New Roman" pitchFamily="18" charset="0"/>
            <a:ea typeface="宋体" pitchFamily="2" charset="-122"/>
          </a:defRPr>
        </a:defPPr>
      </a:lstStyle>
    </a:lnDef>
  </a:objectDefaults>
  <a:extraClrSchemeLst>
    <a:extraClrScheme>
      <a:clrScheme name="默认设计模板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默认设计模板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默认设计模板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1_Office 主题">
  <a:themeElements>
    <a:clrScheme name="my">
      <a:dk1>
        <a:sysClr val="windowText" lastClr="000000"/>
      </a:dk1>
      <a:lt1>
        <a:sysClr val="window" lastClr="FFFFFF"/>
      </a:lt1>
      <a:dk2>
        <a:srgbClr val="0000FF"/>
      </a:dk2>
      <a:lt2>
        <a:srgbClr val="00B050"/>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22010</TotalTime>
  <Words>7596</Words>
  <Application>Microsoft Office PowerPoint</Application>
  <PresentationFormat>全屏显示(4:3)</PresentationFormat>
  <Paragraphs>2068</Paragraphs>
  <Slides>39</Slides>
  <Notes>20</Notes>
  <HiddenSlides>0</HiddenSlides>
  <MMClips>0</MMClips>
  <ScaleCrop>false</ScaleCrop>
  <HeadingPairs>
    <vt:vector size="8" baseType="variant">
      <vt:variant>
        <vt:lpstr>已用的字体</vt:lpstr>
      </vt:variant>
      <vt:variant>
        <vt:i4>12</vt:i4>
      </vt:variant>
      <vt:variant>
        <vt:lpstr>主题</vt:lpstr>
      </vt:variant>
      <vt:variant>
        <vt:i4>3</vt:i4>
      </vt:variant>
      <vt:variant>
        <vt:lpstr>嵌入 OLE 服务器</vt:lpstr>
      </vt:variant>
      <vt:variant>
        <vt:i4>1</vt:i4>
      </vt:variant>
      <vt:variant>
        <vt:lpstr>幻灯片标题</vt:lpstr>
      </vt:variant>
      <vt:variant>
        <vt:i4>39</vt:i4>
      </vt:variant>
    </vt:vector>
  </HeadingPairs>
  <TitlesOfParts>
    <vt:vector size="55" baseType="lpstr">
      <vt:lpstr>等线</vt:lpstr>
      <vt:lpstr>方正姚体</vt:lpstr>
      <vt:lpstr>仿宋_GB2312</vt:lpstr>
      <vt:lpstr>华文宋体</vt:lpstr>
      <vt:lpstr>华文新魏</vt:lpstr>
      <vt:lpstr>宋体</vt:lpstr>
      <vt:lpstr>微软雅黑</vt:lpstr>
      <vt:lpstr>Arial</vt:lpstr>
      <vt:lpstr>Calibri</vt:lpstr>
      <vt:lpstr>Monotype Corsiva</vt:lpstr>
      <vt:lpstr>Times New Roman</vt:lpstr>
      <vt:lpstr>Wingdings</vt:lpstr>
      <vt:lpstr>Office 主题</vt:lpstr>
      <vt:lpstr>默认设计模板</vt:lpstr>
      <vt:lpstr>1_Office 主题</vt:lpstr>
      <vt:lpstr>Equation</vt:lpstr>
      <vt:lpstr>基于机器学习的 镍基单晶高温合金材料 数据分析方法研究</vt:lpstr>
      <vt:lpstr>内容索引</vt:lpstr>
      <vt:lpstr>内容索引</vt:lpstr>
      <vt:lpstr>进度计划表</vt:lpstr>
      <vt:lpstr>内容索引</vt:lpstr>
      <vt:lpstr>工作进展总览</vt:lpstr>
      <vt:lpstr>我们的工作思路</vt:lpstr>
      <vt:lpstr>1.晶格错配度预测-49篇文献精读与数据采集与存储</vt:lpstr>
      <vt:lpstr>1.基于机器学习的晶格错配度预测(1)</vt:lpstr>
      <vt:lpstr>1.基于机器学习的晶格错配度预测(2)</vt:lpstr>
      <vt:lpstr>2.形成焓预测与寻优—— NiCo-X体系Fcc相形成焓的高通量计算框架</vt:lpstr>
      <vt:lpstr>2.形成焓预测与寻优—— 二元-三元系（有对应关系）合金形成焓预测</vt:lpstr>
      <vt:lpstr>2.形成焓预测与寻优—— 二元、三元系合金形成焓数据（无对应关系）</vt:lpstr>
      <vt:lpstr>3.蠕变寿命预测——基于聚类的最优回归集成学习方法 </vt:lpstr>
      <vt:lpstr>3.蠕变寿命预测——多尺度属性构造</vt:lpstr>
      <vt:lpstr>3.蠕变寿命预测——多尺度属性相关性分析</vt:lpstr>
      <vt:lpstr>3.蠕变寿命预测——多尺度属性下的预测</vt:lpstr>
      <vt:lpstr>工作进展总览</vt:lpstr>
      <vt:lpstr>算法研究与实现</vt:lpstr>
      <vt:lpstr>1. 算法规范</vt:lpstr>
      <vt:lpstr>2. 机器学习算法库</vt:lpstr>
      <vt:lpstr>3.数据驱动的机器学习算法实现流程图 </vt:lpstr>
      <vt:lpstr>4. 基于主动学习的多层级交互式特征分析方法  </vt:lpstr>
      <vt:lpstr>工作进展总览</vt:lpstr>
      <vt:lpstr>基于组件的科学实验流水线</vt:lpstr>
      <vt:lpstr>基于组件的科学实验流水线</vt:lpstr>
      <vt:lpstr>工作进展总览</vt:lpstr>
      <vt:lpstr>平台总体架构</vt:lpstr>
      <vt:lpstr>平台的开发环境和运行环境</vt:lpstr>
      <vt:lpstr>平台展示</vt:lpstr>
      <vt:lpstr>平台展示</vt:lpstr>
      <vt:lpstr>平台展示（数据上传）</vt:lpstr>
      <vt:lpstr>平台展示</vt:lpstr>
      <vt:lpstr>平台展示（特征筛结果展示）</vt:lpstr>
      <vt:lpstr>平台展示（机器学习算法分析）</vt:lpstr>
      <vt:lpstr>内容索引</vt:lpstr>
      <vt:lpstr>进度计划表</vt:lpstr>
      <vt:lpstr>后期工作计划</vt:lpstr>
      <vt:lpstr>PowerPoint 演示文稿</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Windows 用户</cp:lastModifiedBy>
  <cp:revision>1938</cp:revision>
  <dcterms:created xsi:type="dcterms:W3CDTF">2014-12-26T05:35:01Z</dcterms:created>
  <dcterms:modified xsi:type="dcterms:W3CDTF">2018-07-08T11:44:32Z</dcterms:modified>
</cp:coreProperties>
</file>